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63" r:id="rId5"/>
    <p:sldId id="260" r:id="rId6"/>
    <p:sldId id="261" r:id="rId7"/>
    <p:sldId id="259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263A47-B0BA-486A-B6A7-29C75A6812F0}" v="575" dt="2022-05-31T20:17:39.101"/>
    <p1510:client id="{86D7CE93-B5D3-FBC4-6C5E-F50FDFB2A059}" v="163" dt="2022-06-01T03:59:51.6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LE ABHISHEK ANIL" userId="S::abhishek.hole@mit.asia::8d687e50-10b5-44ad-ae06-d0a18fb7abb6" providerId="AD" clId="Web-{86D7CE93-B5D3-FBC4-6C5E-F50FDFB2A059}"/>
    <pc:docChg chg="addSld modSld">
      <pc:chgData name="HOLE ABHISHEK ANIL" userId="S::abhishek.hole@mit.asia::8d687e50-10b5-44ad-ae06-d0a18fb7abb6" providerId="AD" clId="Web-{86D7CE93-B5D3-FBC4-6C5E-F50FDFB2A059}" dt="2022-06-01T03:59:51.610" v="142"/>
      <pc:docMkLst>
        <pc:docMk/>
      </pc:docMkLst>
      <pc:sldChg chg="modSp">
        <pc:chgData name="HOLE ABHISHEK ANIL" userId="S::abhishek.hole@mit.asia::8d687e50-10b5-44ad-ae06-d0a18fb7abb6" providerId="AD" clId="Web-{86D7CE93-B5D3-FBC4-6C5E-F50FDFB2A059}" dt="2022-06-01T03:38:14.792" v="45" actId="20577"/>
        <pc:sldMkLst>
          <pc:docMk/>
          <pc:sldMk cId="2300074163" sldId="257"/>
        </pc:sldMkLst>
        <pc:spChg chg="mod">
          <ac:chgData name="HOLE ABHISHEK ANIL" userId="S::abhishek.hole@mit.asia::8d687e50-10b5-44ad-ae06-d0a18fb7abb6" providerId="AD" clId="Web-{86D7CE93-B5D3-FBC4-6C5E-F50FDFB2A059}" dt="2022-06-01T03:38:14.792" v="45" actId="20577"/>
          <ac:spMkLst>
            <pc:docMk/>
            <pc:sldMk cId="2300074163" sldId="257"/>
            <ac:spMk id="4" creationId="{268B05CF-8CB5-A298-8509-4B207A19DB22}"/>
          </ac:spMkLst>
        </pc:spChg>
      </pc:sldChg>
      <pc:sldChg chg="addSp delSp modSp new">
        <pc:chgData name="HOLE ABHISHEK ANIL" userId="S::abhishek.hole@mit.asia::8d687e50-10b5-44ad-ae06-d0a18fb7abb6" providerId="AD" clId="Web-{86D7CE93-B5D3-FBC4-6C5E-F50FDFB2A059}" dt="2022-06-01T03:59:51.610" v="142"/>
        <pc:sldMkLst>
          <pc:docMk/>
          <pc:sldMk cId="220624004" sldId="263"/>
        </pc:sldMkLst>
        <pc:spChg chg="add mod">
          <ac:chgData name="HOLE ABHISHEK ANIL" userId="S::abhishek.hole@mit.asia::8d687e50-10b5-44ad-ae06-d0a18fb7abb6" providerId="AD" clId="Web-{86D7CE93-B5D3-FBC4-6C5E-F50FDFB2A059}" dt="2022-06-01T03:58:40.076" v="130"/>
          <ac:spMkLst>
            <pc:docMk/>
            <pc:sldMk cId="220624004" sldId="263"/>
            <ac:spMk id="2" creationId="{5C02523C-836D-FE78-4093-8EB69620D81B}"/>
          </ac:spMkLst>
        </pc:spChg>
        <pc:spChg chg="add mod">
          <ac:chgData name="HOLE ABHISHEK ANIL" userId="S::abhishek.hole@mit.asia::8d687e50-10b5-44ad-ae06-d0a18fb7abb6" providerId="AD" clId="Web-{86D7CE93-B5D3-FBC4-6C5E-F50FDFB2A059}" dt="2022-06-01T03:58:40.092" v="131"/>
          <ac:spMkLst>
            <pc:docMk/>
            <pc:sldMk cId="220624004" sldId="263"/>
            <ac:spMk id="3" creationId="{16015B3F-E767-4DFD-DFCF-81EBDBD6A151}"/>
          </ac:spMkLst>
        </pc:spChg>
        <pc:spChg chg="add del mod">
          <ac:chgData name="HOLE ABHISHEK ANIL" userId="S::abhishek.hole@mit.asia::8d687e50-10b5-44ad-ae06-d0a18fb7abb6" providerId="AD" clId="Web-{86D7CE93-B5D3-FBC4-6C5E-F50FDFB2A059}" dt="2022-06-01T03:54:19.147" v="90"/>
          <ac:spMkLst>
            <pc:docMk/>
            <pc:sldMk cId="220624004" sldId="263"/>
            <ac:spMk id="4" creationId="{32409ADA-4F61-F164-1AA3-75CA4599BB08}"/>
          </ac:spMkLst>
        </pc:spChg>
        <pc:spChg chg="add mod">
          <ac:chgData name="HOLE ABHISHEK ANIL" userId="S::abhishek.hole@mit.asia::8d687e50-10b5-44ad-ae06-d0a18fb7abb6" providerId="AD" clId="Web-{86D7CE93-B5D3-FBC4-6C5E-F50FDFB2A059}" dt="2022-06-01T03:59:42.156" v="141"/>
          <ac:spMkLst>
            <pc:docMk/>
            <pc:sldMk cId="220624004" sldId="263"/>
            <ac:spMk id="5" creationId="{CA5B62D7-66DC-B9AC-1D63-60F8CA40E8F6}"/>
          </ac:spMkLst>
        </pc:spChg>
        <pc:spChg chg="add mod">
          <ac:chgData name="HOLE ABHISHEK ANIL" userId="S::abhishek.hole@mit.asia::8d687e50-10b5-44ad-ae06-d0a18fb7abb6" providerId="AD" clId="Web-{86D7CE93-B5D3-FBC4-6C5E-F50FDFB2A059}" dt="2022-06-01T03:59:11.640" v="135" actId="20577"/>
          <ac:spMkLst>
            <pc:docMk/>
            <pc:sldMk cId="220624004" sldId="263"/>
            <ac:spMk id="6" creationId="{136ABEB4-FA66-50D3-A372-A2FFD4274DF5}"/>
          </ac:spMkLst>
        </pc:spChg>
        <pc:spChg chg="add mod">
          <ac:chgData name="HOLE ABHISHEK ANIL" userId="S::abhishek.hole@mit.asia::8d687e50-10b5-44ad-ae06-d0a18fb7abb6" providerId="AD" clId="Web-{86D7CE93-B5D3-FBC4-6C5E-F50FDFB2A059}" dt="2022-06-01T03:57:45.544" v="126" actId="20577"/>
          <ac:spMkLst>
            <pc:docMk/>
            <pc:sldMk cId="220624004" sldId="263"/>
            <ac:spMk id="10" creationId="{AFEE932A-6955-4B74-119E-F877E8610B39}"/>
          </ac:spMkLst>
        </pc:spChg>
        <pc:cxnChg chg="add mod">
          <ac:chgData name="HOLE ABHISHEK ANIL" userId="S::abhishek.hole@mit.asia::8d687e50-10b5-44ad-ae06-d0a18fb7abb6" providerId="AD" clId="Web-{86D7CE93-B5D3-FBC4-6C5E-F50FDFB2A059}" dt="2022-06-01T03:59:51.610" v="142"/>
          <ac:cxnSpMkLst>
            <pc:docMk/>
            <pc:sldMk cId="220624004" sldId="263"/>
            <ac:cxnSpMk id="7" creationId="{58F75CA1-16F8-A79F-4169-F08220E28ED7}"/>
          </ac:cxnSpMkLst>
        </pc:cxnChg>
        <pc:cxnChg chg="add mod">
          <ac:chgData name="HOLE ABHISHEK ANIL" userId="S::abhishek.hole@mit.asia::8d687e50-10b5-44ad-ae06-d0a18fb7abb6" providerId="AD" clId="Web-{86D7CE93-B5D3-FBC4-6C5E-F50FDFB2A059}" dt="2022-06-01T03:57:03.449" v="114"/>
          <ac:cxnSpMkLst>
            <pc:docMk/>
            <pc:sldMk cId="220624004" sldId="263"/>
            <ac:cxnSpMk id="8" creationId="{DAB9CD22-5767-49A5-DCDB-63BB2C0F9758}"/>
          </ac:cxnSpMkLst>
        </pc:cxnChg>
        <pc:cxnChg chg="add mod">
          <ac:chgData name="HOLE ABHISHEK ANIL" userId="S::abhishek.hole@mit.asia::8d687e50-10b5-44ad-ae06-d0a18fb7abb6" providerId="AD" clId="Web-{86D7CE93-B5D3-FBC4-6C5E-F50FDFB2A059}" dt="2022-06-01T03:57:03.464" v="115"/>
          <ac:cxnSpMkLst>
            <pc:docMk/>
            <pc:sldMk cId="220624004" sldId="263"/>
            <ac:cxnSpMk id="9" creationId="{0CABB61E-EDE5-0951-582F-CE0F848E6CCC}"/>
          </ac:cxnSpMkLst>
        </pc:cxnChg>
      </pc:sldChg>
    </pc:docChg>
  </pc:docChgLst>
  <pc:docChgLst>
    <pc:chgData name="HOLE ABHISHEK ANIL" userId="S::abhishek.hole@mit.asia::8d687e50-10b5-44ad-ae06-d0a18fb7abb6" providerId="AD" clId="Web-{18263A47-B0BA-486A-B6A7-29C75A6812F0}"/>
    <pc:docChg chg="addSld delSld modSld addMainMaster delMainMaster">
      <pc:chgData name="HOLE ABHISHEK ANIL" userId="S::abhishek.hole@mit.asia::8d687e50-10b5-44ad-ae06-d0a18fb7abb6" providerId="AD" clId="Web-{18263A47-B0BA-486A-B6A7-29C75A6812F0}" dt="2022-05-31T20:17:39.101" v="439" actId="20577"/>
      <pc:docMkLst>
        <pc:docMk/>
      </pc:docMkLst>
      <pc:sldChg chg="addSp delSp modSp mod modClrScheme chgLayout">
        <pc:chgData name="HOLE ABHISHEK ANIL" userId="S::abhishek.hole@mit.asia::8d687e50-10b5-44ad-ae06-d0a18fb7abb6" providerId="AD" clId="Web-{18263A47-B0BA-486A-B6A7-29C75A6812F0}" dt="2022-05-31T20:17:39.101" v="439" actId="20577"/>
        <pc:sldMkLst>
          <pc:docMk/>
          <pc:sldMk cId="109857222" sldId="256"/>
        </pc:sldMkLst>
        <pc:spChg chg="del">
          <ac:chgData name="HOLE ABHISHEK ANIL" userId="S::abhishek.hole@mit.asia::8d687e50-10b5-44ad-ae06-d0a18fb7abb6" providerId="AD" clId="Web-{18263A47-B0BA-486A-B6A7-29C75A6812F0}" dt="2022-05-31T17:25:26.665" v="0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HOLE ABHISHEK ANIL" userId="S::abhishek.hole@mit.asia::8d687e50-10b5-44ad-ae06-d0a18fb7abb6" providerId="AD" clId="Web-{18263A47-B0BA-486A-B6A7-29C75A6812F0}" dt="2022-05-31T17:25:28.618" v="1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HOLE ABHISHEK ANIL" userId="S::abhishek.hole@mit.asia::8d687e50-10b5-44ad-ae06-d0a18fb7abb6" providerId="AD" clId="Web-{18263A47-B0BA-486A-B6A7-29C75A6812F0}" dt="2022-05-31T17:25:44.072" v="2"/>
          <ac:spMkLst>
            <pc:docMk/>
            <pc:sldMk cId="109857222" sldId="256"/>
            <ac:spMk id="5" creationId="{E847B79E-4783-1CB8-A93D-D30952B7B45B}"/>
          </ac:spMkLst>
        </pc:spChg>
        <pc:spChg chg="add">
          <ac:chgData name="HOLE ABHISHEK ANIL" userId="S::abhishek.hole@mit.asia::8d687e50-10b5-44ad-ae06-d0a18fb7abb6" providerId="AD" clId="Web-{18263A47-B0BA-486A-B6A7-29C75A6812F0}" dt="2022-05-31T17:25:44.072" v="2"/>
          <ac:spMkLst>
            <pc:docMk/>
            <pc:sldMk cId="109857222" sldId="256"/>
            <ac:spMk id="6" creationId="{A9A6642E-093C-07EF-4C89-D276780BEF01}"/>
          </ac:spMkLst>
        </pc:spChg>
        <pc:spChg chg="add mod">
          <ac:chgData name="HOLE ABHISHEK ANIL" userId="S::abhishek.hole@mit.asia::8d687e50-10b5-44ad-ae06-d0a18fb7abb6" providerId="AD" clId="Web-{18263A47-B0BA-486A-B6A7-29C75A6812F0}" dt="2022-05-31T20:17:39.101" v="439" actId="20577"/>
          <ac:spMkLst>
            <pc:docMk/>
            <pc:sldMk cId="109857222" sldId="256"/>
            <ac:spMk id="7" creationId="{1CC37D38-6BB4-8D33-0905-B891A3A5BB90}"/>
          </ac:spMkLst>
        </pc:spChg>
        <pc:spChg chg="add mod">
          <ac:chgData name="HOLE ABHISHEK ANIL" userId="S::abhishek.hole@mit.asia::8d687e50-10b5-44ad-ae06-d0a18fb7abb6" providerId="AD" clId="Web-{18263A47-B0BA-486A-B6A7-29C75A6812F0}" dt="2022-05-31T17:35:03.931" v="22" actId="20577"/>
          <ac:spMkLst>
            <pc:docMk/>
            <pc:sldMk cId="109857222" sldId="256"/>
            <ac:spMk id="8" creationId="{4888A3A2-3EBC-267A-711D-4FC5F3C91806}"/>
          </ac:spMkLst>
        </pc:spChg>
        <pc:spChg chg="add mod">
          <ac:chgData name="HOLE ABHISHEK ANIL" userId="S::abhishek.hole@mit.asia::8d687e50-10b5-44ad-ae06-d0a18fb7abb6" providerId="AD" clId="Web-{18263A47-B0BA-486A-B6A7-29C75A6812F0}" dt="2022-05-31T17:35:28.947" v="28" actId="1076"/>
          <ac:spMkLst>
            <pc:docMk/>
            <pc:sldMk cId="109857222" sldId="256"/>
            <ac:spMk id="9" creationId="{FF33AC9E-2C80-87F9-BC04-479A0BB89F28}"/>
          </ac:spMkLst>
        </pc:spChg>
        <pc:picChg chg="add">
          <ac:chgData name="HOLE ABHISHEK ANIL" userId="S::abhishek.hole@mit.asia::8d687e50-10b5-44ad-ae06-d0a18fb7abb6" providerId="AD" clId="Web-{18263A47-B0BA-486A-B6A7-29C75A6812F0}" dt="2022-05-31T17:25:44.072" v="2"/>
          <ac:picMkLst>
            <pc:docMk/>
            <pc:sldMk cId="109857222" sldId="256"/>
            <ac:picMk id="4" creationId="{9E5261D6-6E7E-08FA-E03E-4D540173B506}"/>
          </ac:picMkLst>
        </pc:picChg>
      </pc:sldChg>
      <pc:sldChg chg="addSp delSp modSp new mod setBg">
        <pc:chgData name="HOLE ABHISHEK ANIL" userId="S::abhishek.hole@mit.asia::8d687e50-10b5-44ad-ae06-d0a18fb7abb6" providerId="AD" clId="Web-{18263A47-B0BA-486A-B6A7-29C75A6812F0}" dt="2022-05-31T18:51:24.978" v="165" actId="1076"/>
        <pc:sldMkLst>
          <pc:docMk/>
          <pc:sldMk cId="2300074163" sldId="257"/>
        </pc:sldMkLst>
        <pc:spChg chg="add mod ord">
          <ac:chgData name="HOLE ABHISHEK ANIL" userId="S::abhishek.hole@mit.asia::8d687e50-10b5-44ad-ae06-d0a18fb7abb6" providerId="AD" clId="Web-{18263A47-B0BA-486A-B6A7-29C75A6812F0}" dt="2022-05-31T18:51:24.978" v="165" actId="1076"/>
          <ac:spMkLst>
            <pc:docMk/>
            <pc:sldMk cId="2300074163" sldId="257"/>
            <ac:spMk id="4" creationId="{268B05CF-8CB5-A298-8509-4B207A19DB22}"/>
          </ac:spMkLst>
        </pc:spChg>
        <pc:spChg chg="add del">
          <ac:chgData name="HOLE ABHISHEK ANIL" userId="S::abhishek.hole@mit.asia::8d687e50-10b5-44ad-ae06-d0a18fb7abb6" providerId="AD" clId="Web-{18263A47-B0BA-486A-B6A7-29C75A6812F0}" dt="2022-05-31T18:46:38.252" v="132"/>
          <ac:spMkLst>
            <pc:docMk/>
            <pc:sldMk cId="2300074163" sldId="257"/>
            <ac:spMk id="19" creationId="{C9F2C18C-103B-4C2A-BF05-80F1FFF9CA65}"/>
          </ac:spMkLst>
        </pc:spChg>
        <pc:spChg chg="add del">
          <ac:chgData name="HOLE ABHISHEK ANIL" userId="S::abhishek.hole@mit.asia::8d687e50-10b5-44ad-ae06-d0a18fb7abb6" providerId="AD" clId="Web-{18263A47-B0BA-486A-B6A7-29C75A6812F0}" dt="2022-05-31T18:46:38.252" v="132"/>
          <ac:spMkLst>
            <pc:docMk/>
            <pc:sldMk cId="2300074163" sldId="257"/>
            <ac:spMk id="21" creationId="{51892D2D-AFA1-4A8A-A3CB-D24D686376F1}"/>
          </ac:spMkLst>
        </pc:spChg>
        <pc:spChg chg="add del">
          <ac:chgData name="HOLE ABHISHEK ANIL" userId="S::abhishek.hole@mit.asia::8d687e50-10b5-44ad-ae06-d0a18fb7abb6" providerId="AD" clId="Web-{18263A47-B0BA-486A-B6A7-29C75A6812F0}" dt="2022-05-31T18:48:07.051" v="146"/>
          <ac:spMkLst>
            <pc:docMk/>
            <pc:sldMk cId="2300074163" sldId="257"/>
            <ac:spMk id="28" creationId="{EADB9F79-759E-4B96-BF47-9EE4262676AC}"/>
          </ac:spMkLst>
        </pc:spChg>
        <pc:spChg chg="add">
          <ac:chgData name="HOLE ABHISHEK ANIL" userId="S::abhishek.hole@mit.asia::8d687e50-10b5-44ad-ae06-d0a18fb7abb6" providerId="AD" clId="Web-{18263A47-B0BA-486A-B6A7-29C75A6812F0}" dt="2022-05-31T18:50:11.961" v="157"/>
          <ac:spMkLst>
            <pc:docMk/>
            <pc:sldMk cId="2300074163" sldId="257"/>
            <ac:spMk id="45" creationId="{C9F2C18C-103B-4C2A-BF05-80F1FFF9CA65}"/>
          </ac:spMkLst>
        </pc:spChg>
        <pc:spChg chg="add">
          <ac:chgData name="HOLE ABHISHEK ANIL" userId="S::abhishek.hole@mit.asia::8d687e50-10b5-44ad-ae06-d0a18fb7abb6" providerId="AD" clId="Web-{18263A47-B0BA-486A-B6A7-29C75A6812F0}" dt="2022-05-31T18:50:11.961" v="157"/>
          <ac:spMkLst>
            <pc:docMk/>
            <pc:sldMk cId="2300074163" sldId="257"/>
            <ac:spMk id="47" creationId="{51892D2D-AFA1-4A8A-A3CB-D24D686376F1}"/>
          </ac:spMkLst>
        </pc:spChg>
        <pc:grpChg chg="add del">
          <ac:chgData name="HOLE ABHISHEK ANIL" userId="S::abhishek.hole@mit.asia::8d687e50-10b5-44ad-ae06-d0a18fb7abb6" providerId="AD" clId="Web-{18263A47-B0BA-486A-B6A7-29C75A6812F0}" dt="2022-05-31T18:47:34.237" v="138"/>
          <ac:grpSpMkLst>
            <pc:docMk/>
            <pc:sldMk cId="2300074163" sldId="257"/>
            <ac:grpSpMk id="8" creationId="{1C78354C-C1EB-4317-9DC2-7A4AE1F13CB3}"/>
          </ac:grpSpMkLst>
        </pc:grpChg>
        <pc:grpChg chg="add del">
          <ac:chgData name="HOLE ABHISHEK ANIL" userId="S::abhishek.hole@mit.asia::8d687e50-10b5-44ad-ae06-d0a18fb7abb6" providerId="AD" clId="Web-{18263A47-B0BA-486A-B6A7-29C75A6812F0}" dt="2022-05-31T18:49:45.163" v="155"/>
          <ac:grpSpMkLst>
            <pc:docMk/>
            <pc:sldMk cId="2300074163" sldId="257"/>
            <ac:grpSpMk id="9" creationId="{1C78354C-C1EB-4317-9DC2-7A4AE1F13CB3}"/>
          </ac:grpSpMkLst>
        </pc:grpChg>
        <pc:grpChg chg="add del">
          <ac:chgData name="HOLE ABHISHEK ANIL" userId="S::abhishek.hole@mit.asia::8d687e50-10b5-44ad-ae06-d0a18fb7abb6" providerId="AD" clId="Web-{18263A47-B0BA-486A-B6A7-29C75A6812F0}" dt="2022-05-31T18:46:38.252" v="132"/>
          <ac:grpSpMkLst>
            <pc:docMk/>
            <pc:sldMk cId="2300074163" sldId="257"/>
            <ac:grpSpMk id="11" creationId="{5AC456D0-F039-47C9-8D77-4B3268E66DEF}"/>
          </ac:grpSpMkLst>
        </pc:grpChg>
        <pc:grpChg chg="add del">
          <ac:chgData name="HOLE ABHISHEK ANIL" userId="S::abhishek.hole@mit.asia::8d687e50-10b5-44ad-ae06-d0a18fb7abb6" providerId="AD" clId="Web-{18263A47-B0BA-486A-B6A7-29C75A6812F0}" dt="2022-05-31T18:48:07.051" v="146"/>
          <ac:grpSpMkLst>
            <pc:docMk/>
            <pc:sldMk cId="2300074163" sldId="257"/>
            <ac:grpSpMk id="20" creationId="{5AC456D0-F039-47C9-8D77-4B3268E66DEF}"/>
          </ac:grpSpMkLst>
        </pc:grpChg>
        <pc:grpChg chg="add del">
          <ac:chgData name="HOLE ABHISHEK ANIL" userId="S::abhishek.hole@mit.asia::8d687e50-10b5-44ad-ae06-d0a18fb7abb6" providerId="AD" clId="Web-{18263A47-B0BA-486A-B6A7-29C75A6812F0}" dt="2022-05-31T18:50:11.961" v="157"/>
          <ac:grpSpMkLst>
            <pc:docMk/>
            <pc:sldMk cId="2300074163" sldId="257"/>
            <ac:grpSpMk id="22" creationId="{1C78354C-C1EB-4317-9DC2-7A4AE1F13CB3}"/>
          </ac:grpSpMkLst>
        </pc:grpChg>
        <pc:grpChg chg="add del">
          <ac:chgData name="HOLE ABHISHEK ANIL" userId="S::abhishek.hole@mit.asia::8d687e50-10b5-44ad-ae06-d0a18fb7abb6" providerId="AD" clId="Web-{18263A47-B0BA-486A-B6A7-29C75A6812F0}" dt="2022-05-31T18:46:38.252" v="132"/>
          <ac:grpSpMkLst>
            <pc:docMk/>
            <pc:sldMk cId="2300074163" sldId="257"/>
            <ac:grpSpMk id="23" creationId="{2AB494D8-AD41-49A5-A56B-FE659E02A5EC}"/>
          </ac:grpSpMkLst>
        </pc:grpChg>
        <pc:grpChg chg="add del">
          <ac:chgData name="HOLE ABHISHEK ANIL" userId="S::abhishek.hole@mit.asia::8d687e50-10b5-44ad-ae06-d0a18fb7abb6" providerId="AD" clId="Web-{18263A47-B0BA-486A-B6A7-29C75A6812F0}" dt="2022-05-31T18:48:07.051" v="146"/>
          <ac:grpSpMkLst>
            <pc:docMk/>
            <pc:sldMk cId="2300074163" sldId="257"/>
            <ac:grpSpMk id="29" creationId="{80A69760-C65E-4B5D-934B-CE3909086AB0}"/>
          </ac:grpSpMkLst>
        </pc:grpChg>
        <pc:grpChg chg="add del">
          <ac:chgData name="HOLE ABHISHEK ANIL" userId="S::abhishek.hole@mit.asia::8d687e50-10b5-44ad-ae06-d0a18fb7abb6" providerId="AD" clId="Web-{18263A47-B0BA-486A-B6A7-29C75A6812F0}" dt="2022-05-31T18:46:56.236" v="134"/>
          <ac:grpSpMkLst>
            <pc:docMk/>
            <pc:sldMk cId="2300074163" sldId="257"/>
            <ac:grpSpMk id="35" creationId="{1C78354C-C1EB-4317-9DC2-7A4AE1F13CB3}"/>
          </ac:grpSpMkLst>
        </pc:grpChg>
        <pc:grpChg chg="add">
          <ac:chgData name="HOLE ABHISHEK ANIL" userId="S::abhishek.hole@mit.asia::8d687e50-10b5-44ad-ae06-d0a18fb7abb6" providerId="AD" clId="Web-{18263A47-B0BA-486A-B6A7-29C75A6812F0}" dt="2022-05-31T18:50:11.961" v="157"/>
          <ac:grpSpMkLst>
            <pc:docMk/>
            <pc:sldMk cId="2300074163" sldId="257"/>
            <ac:grpSpMk id="37" creationId="{5AC456D0-F039-47C9-8D77-4B3268E66DEF}"/>
          </ac:grpSpMkLst>
        </pc:grpChg>
        <pc:grpChg chg="add">
          <ac:chgData name="HOLE ABHISHEK ANIL" userId="S::abhishek.hole@mit.asia::8d687e50-10b5-44ad-ae06-d0a18fb7abb6" providerId="AD" clId="Web-{18263A47-B0BA-486A-B6A7-29C75A6812F0}" dt="2022-05-31T18:50:11.961" v="157"/>
          <ac:grpSpMkLst>
            <pc:docMk/>
            <pc:sldMk cId="2300074163" sldId="257"/>
            <ac:grpSpMk id="49" creationId="{2AB494D8-AD41-49A5-A56B-FE659E02A5EC}"/>
          </ac:grpSpMkLst>
        </pc:grpChg>
        <pc:picChg chg="add del mod">
          <ac:chgData name="HOLE ABHISHEK ANIL" userId="S::abhishek.hole@mit.asia::8d687e50-10b5-44ad-ae06-d0a18fb7abb6" providerId="AD" clId="Web-{18263A47-B0BA-486A-B6A7-29C75A6812F0}" dt="2022-05-31T17:39:20.125" v="33"/>
          <ac:picMkLst>
            <pc:docMk/>
            <pc:sldMk cId="2300074163" sldId="257"/>
            <ac:picMk id="2" creationId="{9045534B-C113-817B-7C0E-EFD4497FD966}"/>
          </ac:picMkLst>
        </pc:picChg>
        <pc:picChg chg="add del mod ord modCrop">
          <ac:chgData name="HOLE ABHISHEK ANIL" userId="S::abhishek.hole@mit.asia::8d687e50-10b5-44ad-ae06-d0a18fb7abb6" providerId="AD" clId="Web-{18263A47-B0BA-486A-B6A7-29C75A6812F0}" dt="2022-05-31T18:50:55.087" v="160"/>
          <ac:picMkLst>
            <pc:docMk/>
            <pc:sldMk cId="2300074163" sldId="257"/>
            <ac:picMk id="3" creationId="{D76A01E2-4070-8BE2-BECF-C006AF4D4A51}"/>
          </ac:picMkLst>
        </pc:picChg>
        <pc:picChg chg="add mod ord">
          <ac:chgData name="HOLE ABHISHEK ANIL" userId="S::abhishek.hole@mit.asia::8d687e50-10b5-44ad-ae06-d0a18fb7abb6" providerId="AD" clId="Web-{18263A47-B0BA-486A-B6A7-29C75A6812F0}" dt="2022-05-31T18:50:11.961" v="157"/>
          <ac:picMkLst>
            <pc:docMk/>
            <pc:sldMk cId="2300074163" sldId="257"/>
            <ac:picMk id="5" creationId="{CC614CBC-6631-1BAD-0A56-77FD2A9D0EA5}"/>
          </ac:picMkLst>
        </pc:picChg>
        <pc:picChg chg="add del mod ord">
          <ac:chgData name="HOLE ABHISHEK ANIL" userId="S::abhishek.hole@mit.asia::8d687e50-10b5-44ad-ae06-d0a18fb7abb6" providerId="AD" clId="Web-{18263A47-B0BA-486A-B6A7-29C75A6812F0}" dt="2022-05-31T18:50:11.961" v="157"/>
          <ac:picMkLst>
            <pc:docMk/>
            <pc:sldMk cId="2300074163" sldId="257"/>
            <ac:picMk id="6" creationId="{927F4709-3D51-F0D9-A7D3-0B2E58497AFF}"/>
          </ac:picMkLst>
        </pc:picChg>
        <pc:picChg chg="add mod">
          <ac:chgData name="HOLE ABHISHEK ANIL" userId="S::abhishek.hole@mit.asia::8d687e50-10b5-44ad-ae06-d0a18fb7abb6" providerId="AD" clId="Web-{18263A47-B0BA-486A-B6A7-29C75A6812F0}" dt="2022-05-31T18:51:16.181" v="164" actId="1076"/>
          <ac:picMkLst>
            <pc:docMk/>
            <pc:sldMk cId="2300074163" sldId="257"/>
            <ac:picMk id="7" creationId="{2CE75CDE-CF4E-043D-AA35-8C5EFDCDF859}"/>
          </ac:picMkLst>
        </pc:picChg>
        <pc:cxnChg chg="add del">
          <ac:chgData name="HOLE ABHISHEK ANIL" userId="S::abhishek.hole@mit.asia::8d687e50-10b5-44ad-ae06-d0a18fb7abb6" providerId="AD" clId="Web-{18263A47-B0BA-486A-B6A7-29C75A6812F0}" dt="2022-05-31T18:46:38.252" v="132"/>
          <ac:cxnSpMkLst>
            <pc:docMk/>
            <pc:sldMk cId="2300074163" sldId="257"/>
            <ac:cxnSpMk id="31" creationId="{9DBEC20B-48EC-4E84-9E56-D970F8120B74}"/>
          </ac:cxnSpMkLst>
        </pc:cxnChg>
        <pc:cxnChg chg="add del">
          <ac:chgData name="HOLE ABHISHEK ANIL" userId="S::abhishek.hole@mit.asia::8d687e50-10b5-44ad-ae06-d0a18fb7abb6" providerId="AD" clId="Web-{18263A47-B0BA-486A-B6A7-29C75A6812F0}" dt="2022-05-31T18:46:38.252" v="132"/>
          <ac:cxnSpMkLst>
            <pc:docMk/>
            <pc:sldMk cId="2300074163" sldId="257"/>
            <ac:cxnSpMk id="33" creationId="{AAE65CDC-35D6-4BC5-99C5-3F9DB0C5AD71}"/>
          </ac:cxnSpMkLst>
        </pc:cxnChg>
        <pc:cxnChg chg="add">
          <ac:chgData name="HOLE ABHISHEK ANIL" userId="S::abhishek.hole@mit.asia::8d687e50-10b5-44ad-ae06-d0a18fb7abb6" providerId="AD" clId="Web-{18263A47-B0BA-486A-B6A7-29C75A6812F0}" dt="2022-05-31T18:50:11.961" v="157"/>
          <ac:cxnSpMkLst>
            <pc:docMk/>
            <pc:sldMk cId="2300074163" sldId="257"/>
            <ac:cxnSpMk id="57" creationId="{9DBEC20B-48EC-4E84-9E56-D970F8120B74}"/>
          </ac:cxnSpMkLst>
        </pc:cxnChg>
        <pc:cxnChg chg="add">
          <ac:chgData name="HOLE ABHISHEK ANIL" userId="S::abhishek.hole@mit.asia::8d687e50-10b5-44ad-ae06-d0a18fb7abb6" providerId="AD" clId="Web-{18263A47-B0BA-486A-B6A7-29C75A6812F0}" dt="2022-05-31T18:50:11.961" v="157"/>
          <ac:cxnSpMkLst>
            <pc:docMk/>
            <pc:sldMk cId="2300074163" sldId="257"/>
            <ac:cxnSpMk id="59" creationId="{AAE65CDC-35D6-4BC5-99C5-3F9DB0C5AD71}"/>
          </ac:cxnSpMkLst>
        </pc:cxnChg>
      </pc:sldChg>
      <pc:sldChg chg="addSp delSp modSp new mod setBg">
        <pc:chgData name="HOLE ABHISHEK ANIL" userId="S::abhishek.hole@mit.asia::8d687e50-10b5-44ad-ae06-d0a18fb7abb6" providerId="AD" clId="Web-{18263A47-B0BA-486A-B6A7-29C75A6812F0}" dt="2022-05-31T19:06:47.278" v="226" actId="20577"/>
        <pc:sldMkLst>
          <pc:docMk/>
          <pc:sldMk cId="2574514217" sldId="258"/>
        </pc:sldMkLst>
        <pc:spChg chg="add mod">
          <ac:chgData name="HOLE ABHISHEK ANIL" userId="S::abhishek.hole@mit.asia::8d687e50-10b5-44ad-ae06-d0a18fb7abb6" providerId="AD" clId="Web-{18263A47-B0BA-486A-B6A7-29C75A6812F0}" dt="2022-05-31T19:06:47.278" v="226" actId="20577"/>
          <ac:spMkLst>
            <pc:docMk/>
            <pc:sldMk cId="2574514217" sldId="258"/>
            <ac:spMk id="2" creationId="{24157230-2DBB-F89B-2013-A5C7AC486B94}"/>
          </ac:spMkLst>
        </pc:spChg>
        <pc:spChg chg="add del mod">
          <ac:chgData name="HOLE ABHISHEK ANIL" userId="S::abhishek.hole@mit.asia::8d687e50-10b5-44ad-ae06-d0a18fb7abb6" providerId="AD" clId="Web-{18263A47-B0BA-486A-B6A7-29C75A6812F0}" dt="2022-05-31T18:59:47.702" v="182"/>
          <ac:spMkLst>
            <pc:docMk/>
            <pc:sldMk cId="2574514217" sldId="258"/>
            <ac:spMk id="3" creationId="{6F8D20D1-18A9-B9F0-20F0-91695C0B12BD}"/>
          </ac:spMkLst>
        </pc:spChg>
        <pc:spChg chg="add del mod">
          <ac:chgData name="HOLE ABHISHEK ANIL" userId="S::abhishek.hole@mit.asia::8d687e50-10b5-44ad-ae06-d0a18fb7abb6" providerId="AD" clId="Web-{18263A47-B0BA-486A-B6A7-29C75A6812F0}" dt="2022-05-31T19:00:05.749" v="188"/>
          <ac:spMkLst>
            <pc:docMk/>
            <pc:sldMk cId="2574514217" sldId="258"/>
            <ac:spMk id="4" creationId="{C28E523C-E48B-902C-F6DD-1F191D54DBC5}"/>
          </ac:spMkLst>
        </pc:spChg>
        <pc:grpChg chg="add">
          <ac:chgData name="HOLE ABHISHEK ANIL" userId="S::abhishek.hole@mit.asia::8d687e50-10b5-44ad-ae06-d0a18fb7abb6" providerId="AD" clId="Web-{18263A47-B0BA-486A-B6A7-29C75A6812F0}" dt="2022-05-31T19:03:18.725" v="202"/>
          <ac:grpSpMkLst>
            <pc:docMk/>
            <pc:sldMk cId="2574514217" sldId="258"/>
            <ac:grpSpMk id="13" creationId="{9A1C046F-2C2B-4272-BDC2-F3914E7C2C0D}"/>
          </ac:grpSpMkLst>
        </pc:grpChg>
        <pc:picChg chg="add mod ord modCrop">
          <ac:chgData name="HOLE ABHISHEK ANIL" userId="S::abhishek.hole@mit.asia::8d687e50-10b5-44ad-ae06-d0a18fb7abb6" providerId="AD" clId="Web-{18263A47-B0BA-486A-B6A7-29C75A6812F0}" dt="2022-05-31T19:04:51.696" v="218" actId="1076"/>
          <ac:picMkLst>
            <pc:docMk/>
            <pc:sldMk cId="2574514217" sldId="258"/>
            <ac:picMk id="5" creationId="{BC586DB7-1191-EB86-CACF-37BBA55E808D}"/>
          </ac:picMkLst>
        </pc:picChg>
        <pc:picChg chg="add del mod ord">
          <ac:chgData name="HOLE ABHISHEK ANIL" userId="S::abhishek.hole@mit.asia::8d687e50-10b5-44ad-ae06-d0a18fb7abb6" providerId="AD" clId="Web-{18263A47-B0BA-486A-B6A7-29C75A6812F0}" dt="2022-05-31T19:04:26.352" v="212"/>
          <ac:picMkLst>
            <pc:docMk/>
            <pc:sldMk cId="2574514217" sldId="258"/>
            <ac:picMk id="6" creationId="{8E42862F-E1FE-E95F-0737-A5479E51E8CA}"/>
          </ac:picMkLst>
        </pc:picChg>
        <pc:picChg chg="add del mod">
          <ac:chgData name="HOLE ABHISHEK ANIL" userId="S::abhishek.hole@mit.asia::8d687e50-10b5-44ad-ae06-d0a18fb7abb6" providerId="AD" clId="Web-{18263A47-B0BA-486A-B6A7-29C75A6812F0}" dt="2022-05-31T19:04:24.524" v="211"/>
          <ac:picMkLst>
            <pc:docMk/>
            <pc:sldMk cId="2574514217" sldId="258"/>
            <ac:picMk id="7" creationId="{651BEA10-C8E0-A7C2-7C33-E9722FFEA25B}"/>
          </ac:picMkLst>
        </pc:picChg>
        <pc:picChg chg="add del mod">
          <ac:chgData name="HOLE ABHISHEK ANIL" userId="S::abhishek.hole@mit.asia::8d687e50-10b5-44ad-ae06-d0a18fb7abb6" providerId="AD" clId="Web-{18263A47-B0BA-486A-B6A7-29C75A6812F0}" dt="2022-05-31T19:04:28.243" v="213"/>
          <ac:picMkLst>
            <pc:docMk/>
            <pc:sldMk cId="2574514217" sldId="258"/>
            <ac:picMk id="8" creationId="{CC888C0A-93CD-5322-B5EB-14003B03646A}"/>
          </ac:picMkLst>
        </pc:picChg>
        <pc:picChg chg="add mod">
          <ac:chgData name="HOLE ABHISHEK ANIL" userId="S::abhishek.hole@mit.asia::8d687e50-10b5-44ad-ae06-d0a18fb7abb6" providerId="AD" clId="Web-{18263A47-B0BA-486A-B6A7-29C75A6812F0}" dt="2022-05-31T19:04:46.087" v="217" actId="1076"/>
          <ac:picMkLst>
            <pc:docMk/>
            <pc:sldMk cId="2574514217" sldId="258"/>
            <ac:picMk id="9" creationId="{F68366E8-734E-AAA5-A550-78B117F4E3C4}"/>
          </ac:picMkLst>
        </pc:picChg>
        <pc:picChg chg="add mod">
          <ac:chgData name="HOLE ABHISHEK ANIL" userId="S::abhishek.hole@mit.asia::8d687e50-10b5-44ad-ae06-d0a18fb7abb6" providerId="AD" clId="Web-{18263A47-B0BA-486A-B6A7-29C75A6812F0}" dt="2022-05-31T19:04:36.758" v="215" actId="1076"/>
          <ac:picMkLst>
            <pc:docMk/>
            <pc:sldMk cId="2574514217" sldId="258"/>
            <ac:picMk id="10" creationId="{A6CECD8D-01DA-6266-6E8F-31779C70638E}"/>
          </ac:picMkLst>
        </pc:picChg>
        <pc:picChg chg="add mod">
          <ac:chgData name="HOLE ABHISHEK ANIL" userId="S::abhishek.hole@mit.asia::8d687e50-10b5-44ad-ae06-d0a18fb7abb6" providerId="AD" clId="Web-{18263A47-B0BA-486A-B6A7-29C75A6812F0}" dt="2022-05-31T19:04:32.430" v="214" actId="1076"/>
          <ac:picMkLst>
            <pc:docMk/>
            <pc:sldMk cId="2574514217" sldId="258"/>
            <ac:picMk id="11" creationId="{60268A6E-FECC-A799-2C8D-8BF49A4D1C71}"/>
          </ac:picMkLst>
        </pc:picChg>
        <pc:cxnChg chg="add">
          <ac:chgData name="HOLE ABHISHEK ANIL" userId="S::abhishek.hole@mit.asia::8d687e50-10b5-44ad-ae06-d0a18fb7abb6" providerId="AD" clId="Web-{18263A47-B0BA-486A-B6A7-29C75A6812F0}" dt="2022-05-31T19:03:18.725" v="202"/>
          <ac:cxnSpMkLst>
            <pc:docMk/>
            <pc:sldMk cId="2574514217" sldId="258"/>
            <ac:cxnSpMk id="21" creationId="{CA1145BF-92BF-4DD5-8D60-41EAD498D3C9}"/>
          </ac:cxnSpMkLst>
        </pc:cxnChg>
        <pc:cxnChg chg="add">
          <ac:chgData name="HOLE ABHISHEK ANIL" userId="S::abhishek.hole@mit.asia::8d687e50-10b5-44ad-ae06-d0a18fb7abb6" providerId="AD" clId="Web-{18263A47-B0BA-486A-B6A7-29C75A6812F0}" dt="2022-05-31T19:03:18.725" v="202"/>
          <ac:cxnSpMkLst>
            <pc:docMk/>
            <pc:sldMk cId="2574514217" sldId="258"/>
            <ac:cxnSpMk id="23" creationId="{B2AA41A3-D549-47A3-9446-DEB902E952A1}"/>
          </ac:cxnSpMkLst>
        </pc:cxnChg>
        <pc:cxnChg chg="add">
          <ac:chgData name="HOLE ABHISHEK ANIL" userId="S::abhishek.hole@mit.asia::8d687e50-10b5-44ad-ae06-d0a18fb7abb6" providerId="AD" clId="Web-{18263A47-B0BA-486A-B6A7-29C75A6812F0}" dt="2022-05-31T19:03:18.725" v="202"/>
          <ac:cxnSpMkLst>
            <pc:docMk/>
            <pc:sldMk cId="2574514217" sldId="258"/>
            <ac:cxnSpMk id="25" creationId="{D76884E1-325F-408B-B174-142067AB1E3B}"/>
          </ac:cxnSpMkLst>
        </pc:cxnChg>
      </pc:sldChg>
      <pc:sldChg chg="addSp delSp modSp new mod setBg setClrOvrMap">
        <pc:chgData name="HOLE ABHISHEK ANIL" userId="S::abhishek.hole@mit.asia::8d687e50-10b5-44ad-ae06-d0a18fb7abb6" providerId="AD" clId="Web-{18263A47-B0BA-486A-B6A7-29C75A6812F0}" dt="2022-05-31T19:38:15.877" v="247" actId="1076"/>
        <pc:sldMkLst>
          <pc:docMk/>
          <pc:sldMk cId="39379965" sldId="259"/>
        </pc:sldMkLst>
        <pc:spChg chg="add mod ord">
          <ac:chgData name="HOLE ABHISHEK ANIL" userId="S::abhishek.hole@mit.asia::8d687e50-10b5-44ad-ae06-d0a18fb7abb6" providerId="AD" clId="Web-{18263A47-B0BA-486A-B6A7-29C75A6812F0}" dt="2022-05-31T19:37:52.955" v="245" actId="1076"/>
          <ac:spMkLst>
            <pc:docMk/>
            <pc:sldMk cId="39379965" sldId="259"/>
            <ac:spMk id="2" creationId="{E7C5D0FE-FA94-E292-2B87-500A14051D71}"/>
          </ac:spMkLst>
        </pc:spChg>
        <pc:spChg chg="add del">
          <ac:chgData name="HOLE ABHISHEK ANIL" userId="S::abhishek.hole@mit.asia::8d687e50-10b5-44ad-ae06-d0a18fb7abb6" providerId="AD" clId="Web-{18263A47-B0BA-486A-B6A7-29C75A6812F0}" dt="2022-05-31T19:37:12.063" v="238"/>
          <ac:spMkLst>
            <pc:docMk/>
            <pc:sldMk cId="39379965" sldId="259"/>
            <ac:spMk id="16" creationId="{F64080D6-34DE-4277-97CC-2FB3812846DA}"/>
          </ac:spMkLst>
        </pc:spChg>
        <pc:spChg chg="add">
          <ac:chgData name="HOLE ABHISHEK ANIL" userId="S::abhishek.hole@mit.asia::8d687e50-10b5-44ad-ae06-d0a18fb7abb6" providerId="AD" clId="Web-{18263A47-B0BA-486A-B6A7-29C75A6812F0}" dt="2022-05-31T19:37:30.017" v="241"/>
          <ac:spMkLst>
            <pc:docMk/>
            <pc:sldMk cId="39379965" sldId="259"/>
            <ac:spMk id="27" creationId="{C2A2366C-96BE-4587-BABC-529047265AC1}"/>
          </ac:spMkLst>
        </pc:spChg>
        <pc:grpChg chg="add del">
          <ac:chgData name="HOLE ABHISHEK ANIL" userId="S::abhishek.hole@mit.asia::8d687e50-10b5-44ad-ae06-d0a18fb7abb6" providerId="AD" clId="Web-{18263A47-B0BA-486A-B6A7-29C75A6812F0}" dt="2022-05-31T19:37:12.063" v="238"/>
          <ac:grpSpMkLst>
            <pc:docMk/>
            <pc:sldMk cId="39379965" sldId="259"/>
            <ac:grpSpMk id="8" creationId="{08F94D66-27EC-4CB8-8226-D7F41C161863}"/>
          </ac:grpSpMkLst>
        </pc:grpChg>
        <pc:grpChg chg="add del">
          <ac:chgData name="HOLE ABHISHEK ANIL" userId="S::abhishek.hole@mit.asia::8d687e50-10b5-44ad-ae06-d0a18fb7abb6" providerId="AD" clId="Web-{18263A47-B0BA-486A-B6A7-29C75A6812F0}" dt="2022-05-31T19:37:30.017" v="240"/>
          <ac:grpSpMkLst>
            <pc:docMk/>
            <pc:sldMk cId="39379965" sldId="259"/>
            <ac:grpSpMk id="23" creationId="{08F94D66-27EC-4CB8-8226-D7F41C161863}"/>
          </ac:grpSpMkLst>
        </pc:grpChg>
        <pc:grpChg chg="add del">
          <ac:chgData name="HOLE ABHISHEK ANIL" userId="S::abhishek.hole@mit.asia::8d687e50-10b5-44ad-ae06-d0a18fb7abb6" providerId="AD" clId="Web-{18263A47-B0BA-486A-B6A7-29C75A6812F0}" dt="2022-05-31T19:37:30.017" v="240"/>
          <ac:grpSpMkLst>
            <pc:docMk/>
            <pc:sldMk cId="39379965" sldId="259"/>
            <ac:grpSpMk id="24" creationId="{0A3EF779-83DD-4EB0-9F4C-7304381A2870}"/>
          </ac:grpSpMkLst>
        </pc:grpChg>
        <pc:grpChg chg="add">
          <ac:chgData name="HOLE ABHISHEK ANIL" userId="S::abhishek.hole@mit.asia::8d687e50-10b5-44ad-ae06-d0a18fb7abb6" providerId="AD" clId="Web-{18263A47-B0BA-486A-B6A7-29C75A6812F0}" dt="2022-05-31T19:37:30.017" v="241"/>
          <ac:grpSpMkLst>
            <pc:docMk/>
            <pc:sldMk cId="39379965" sldId="259"/>
            <ac:grpSpMk id="26" creationId="{08F94D66-27EC-4CB8-8226-D7F41C161863}"/>
          </ac:grpSpMkLst>
        </pc:grpChg>
        <pc:picChg chg="add mod">
          <ac:chgData name="HOLE ABHISHEK ANIL" userId="S::abhishek.hole@mit.asia::8d687e50-10b5-44ad-ae06-d0a18fb7abb6" providerId="AD" clId="Web-{18263A47-B0BA-486A-B6A7-29C75A6812F0}" dt="2022-05-31T19:38:15.877" v="247" actId="1076"/>
          <ac:picMkLst>
            <pc:docMk/>
            <pc:sldMk cId="39379965" sldId="259"/>
            <ac:picMk id="3" creationId="{C8DAC3CD-7C2F-1DEA-4966-8DE06B9778C0}"/>
          </ac:picMkLst>
        </pc:picChg>
      </pc:sldChg>
      <pc:sldChg chg="addSp delSp modSp new mod setBg">
        <pc:chgData name="HOLE ABHISHEK ANIL" userId="S::abhishek.hole@mit.asia::8d687e50-10b5-44ad-ae06-d0a18fb7abb6" providerId="AD" clId="Web-{18263A47-B0BA-486A-B6A7-29C75A6812F0}" dt="2022-05-31T19:49:13.039" v="307" actId="14100"/>
        <pc:sldMkLst>
          <pc:docMk/>
          <pc:sldMk cId="4016513526" sldId="260"/>
        </pc:sldMkLst>
        <pc:spChg chg="add del">
          <ac:chgData name="HOLE ABHISHEK ANIL" userId="S::abhishek.hole@mit.asia::8d687e50-10b5-44ad-ae06-d0a18fb7abb6" providerId="AD" clId="Web-{18263A47-B0BA-486A-B6A7-29C75A6812F0}" dt="2022-05-31T19:41:47.291" v="251"/>
          <ac:spMkLst>
            <pc:docMk/>
            <pc:sldMk cId="4016513526" sldId="260"/>
            <ac:spMk id="2" creationId="{E7C5D0FE-FA94-E292-2B87-500A14051D71}"/>
          </ac:spMkLst>
        </pc:spChg>
        <pc:grpChg chg="add del">
          <ac:chgData name="HOLE ABHISHEK ANIL" userId="S::abhishek.hole@mit.asia::8d687e50-10b5-44ad-ae06-d0a18fb7abb6" providerId="AD" clId="Web-{18263A47-B0BA-486A-B6A7-29C75A6812F0}" dt="2022-05-31T19:43:12.968" v="260"/>
          <ac:grpSpMkLst>
            <pc:docMk/>
            <pc:sldMk cId="4016513526" sldId="260"/>
            <ac:grpSpMk id="10" creationId="{37762234-372D-40AF-AF26-1366A05AC94B}"/>
          </ac:grpSpMkLst>
        </pc:grpChg>
        <pc:picChg chg="add del">
          <ac:chgData name="HOLE ABHISHEK ANIL" userId="S::abhishek.hole@mit.asia::8d687e50-10b5-44ad-ae06-d0a18fb7abb6" providerId="AD" clId="Web-{18263A47-B0BA-486A-B6A7-29C75A6812F0}" dt="2022-05-31T19:41:47.291" v="250"/>
          <ac:picMkLst>
            <pc:docMk/>
            <pc:sldMk cId="4016513526" sldId="260"/>
            <ac:picMk id="3" creationId="{C8DAC3CD-7C2F-1DEA-4966-8DE06B9778C0}"/>
          </ac:picMkLst>
        </pc:picChg>
        <pc:picChg chg="add del mod modCrop">
          <ac:chgData name="HOLE ABHISHEK ANIL" userId="S::abhishek.hole@mit.asia::8d687e50-10b5-44ad-ae06-d0a18fb7abb6" providerId="AD" clId="Web-{18263A47-B0BA-486A-B6A7-29C75A6812F0}" dt="2022-05-31T19:48:15.381" v="298"/>
          <ac:picMkLst>
            <pc:docMk/>
            <pc:sldMk cId="4016513526" sldId="260"/>
            <ac:picMk id="4" creationId="{DCF0ACB3-1B8E-C0F3-C1ED-887385C6BD7A}"/>
          </ac:picMkLst>
        </pc:picChg>
        <pc:picChg chg="add del mod modCrop">
          <ac:chgData name="HOLE ABHISHEK ANIL" userId="S::abhishek.hole@mit.asia::8d687e50-10b5-44ad-ae06-d0a18fb7abb6" providerId="AD" clId="Web-{18263A47-B0BA-486A-B6A7-29C75A6812F0}" dt="2022-05-31T19:48:13.553" v="297"/>
          <ac:picMkLst>
            <pc:docMk/>
            <pc:sldMk cId="4016513526" sldId="260"/>
            <ac:picMk id="5" creationId="{EA7A4CC0-285C-E473-21FE-8C1A56DC80FE}"/>
          </ac:picMkLst>
        </pc:picChg>
        <pc:picChg chg="add mod modCrop">
          <ac:chgData name="HOLE ABHISHEK ANIL" userId="S::abhishek.hole@mit.asia::8d687e50-10b5-44ad-ae06-d0a18fb7abb6" providerId="AD" clId="Web-{18263A47-B0BA-486A-B6A7-29C75A6812F0}" dt="2022-05-31T19:49:13.039" v="307" actId="14100"/>
          <ac:picMkLst>
            <pc:docMk/>
            <pc:sldMk cId="4016513526" sldId="260"/>
            <ac:picMk id="6" creationId="{F0AF3F33-8706-6DA3-62C5-471B5A2F7620}"/>
          </ac:picMkLst>
        </pc:picChg>
      </pc:sldChg>
      <pc:sldChg chg="new del">
        <pc:chgData name="HOLE ABHISHEK ANIL" userId="S::abhishek.hole@mit.asia::8d687e50-10b5-44ad-ae06-d0a18fb7abb6" providerId="AD" clId="Web-{18263A47-B0BA-486A-B6A7-29C75A6812F0}" dt="2022-05-31T19:48:09.303" v="296"/>
        <pc:sldMkLst>
          <pc:docMk/>
          <pc:sldMk cId="1178866929" sldId="261"/>
        </pc:sldMkLst>
      </pc:sldChg>
      <pc:sldChg chg="addSp delSp modSp new mod setBg">
        <pc:chgData name="HOLE ABHISHEK ANIL" userId="S::abhishek.hole@mit.asia::8d687e50-10b5-44ad-ae06-d0a18fb7abb6" providerId="AD" clId="Web-{18263A47-B0BA-486A-B6A7-29C75A6812F0}" dt="2022-05-31T20:07:27.930" v="422" actId="20577"/>
        <pc:sldMkLst>
          <pc:docMk/>
          <pc:sldMk cId="1292827763" sldId="261"/>
        </pc:sldMkLst>
        <pc:spChg chg="add mod">
          <ac:chgData name="HOLE ABHISHEK ANIL" userId="S::abhishek.hole@mit.asia::8d687e50-10b5-44ad-ae06-d0a18fb7abb6" providerId="AD" clId="Web-{18263A47-B0BA-486A-B6A7-29C75A6812F0}" dt="2022-05-31T20:07:27.930" v="422" actId="20577"/>
          <ac:spMkLst>
            <pc:docMk/>
            <pc:sldMk cId="1292827763" sldId="261"/>
            <ac:spMk id="4" creationId="{74F02896-2A3D-F849-D7FB-F20A0E20D345}"/>
          </ac:spMkLst>
        </pc:spChg>
        <pc:spChg chg="add del">
          <ac:chgData name="HOLE ABHISHEK ANIL" userId="S::abhishek.hole@mit.asia::8d687e50-10b5-44ad-ae06-d0a18fb7abb6" providerId="AD" clId="Web-{18263A47-B0BA-486A-B6A7-29C75A6812F0}" dt="2022-05-31T19:59:29.648" v="312"/>
          <ac:spMkLst>
            <pc:docMk/>
            <pc:sldMk cId="1292827763" sldId="261"/>
            <ac:spMk id="8" creationId="{FAEA7324-F923-4B13-B76B-5ADE4E5F16B2}"/>
          </ac:spMkLst>
        </pc:spChg>
        <pc:spChg chg="add del">
          <ac:chgData name="HOLE ABHISHEK ANIL" userId="S::abhishek.hole@mit.asia::8d687e50-10b5-44ad-ae06-d0a18fb7abb6" providerId="AD" clId="Web-{18263A47-B0BA-486A-B6A7-29C75A6812F0}" dt="2022-05-31T19:59:29.648" v="312"/>
          <ac:spMkLst>
            <pc:docMk/>
            <pc:sldMk cId="1292827763" sldId="261"/>
            <ac:spMk id="10" creationId="{7F6590A3-E5CA-40AC-8C43-C2CD773F3448}"/>
          </ac:spMkLst>
        </pc:spChg>
        <pc:spChg chg="add del">
          <ac:chgData name="HOLE ABHISHEK ANIL" userId="S::abhishek.hole@mit.asia::8d687e50-10b5-44ad-ae06-d0a18fb7abb6" providerId="AD" clId="Web-{18263A47-B0BA-486A-B6A7-29C75A6812F0}" dt="2022-05-31T19:59:29.648" v="312"/>
          <ac:spMkLst>
            <pc:docMk/>
            <pc:sldMk cId="1292827763" sldId="261"/>
            <ac:spMk id="12" creationId="{3E2E4FF1-D476-4976-8DBF-5BC75A409DF6}"/>
          </ac:spMkLst>
        </pc:spChg>
        <pc:spChg chg="add del">
          <ac:chgData name="HOLE ABHISHEK ANIL" userId="S::abhishek.hole@mit.asia::8d687e50-10b5-44ad-ae06-d0a18fb7abb6" providerId="AD" clId="Web-{18263A47-B0BA-486A-B6A7-29C75A6812F0}" dt="2022-05-31T19:59:35.883" v="314"/>
          <ac:spMkLst>
            <pc:docMk/>
            <pc:sldMk cId="1292827763" sldId="261"/>
            <ac:spMk id="16" creationId="{DADCEC0B-C4E5-43D6-9C25-53BA2F56D40E}"/>
          </ac:spMkLst>
        </pc:spChg>
        <pc:spChg chg="add del">
          <ac:chgData name="HOLE ABHISHEK ANIL" userId="S::abhishek.hole@mit.asia::8d687e50-10b5-44ad-ae06-d0a18fb7abb6" providerId="AD" clId="Web-{18263A47-B0BA-486A-B6A7-29C75A6812F0}" dt="2022-05-31T19:59:48.024" v="316"/>
          <ac:spMkLst>
            <pc:docMk/>
            <pc:sldMk cId="1292827763" sldId="261"/>
            <ac:spMk id="20" creationId="{2856452A-4DE6-43E1-A5AC-D97C7E6F8675}"/>
          </ac:spMkLst>
        </pc:spChg>
        <pc:grpChg chg="add del">
          <ac:chgData name="HOLE ABHISHEK ANIL" userId="S::abhishek.hole@mit.asia::8d687e50-10b5-44ad-ae06-d0a18fb7abb6" providerId="AD" clId="Web-{18263A47-B0BA-486A-B6A7-29C75A6812F0}" dt="2022-05-31T20:06:08.506" v="403"/>
          <ac:grpSpMkLst>
            <pc:docMk/>
            <pc:sldMk cId="1292827763" sldId="261"/>
            <ac:grpSpMk id="9" creationId="{56C5F458-F0B9-4584-B7A3-BA39F9E9FC93}"/>
          </ac:grpSpMkLst>
        </pc:grpChg>
        <pc:grpChg chg="add del">
          <ac:chgData name="HOLE ABHISHEK ANIL" userId="S::abhishek.hole@mit.asia::8d687e50-10b5-44ad-ae06-d0a18fb7abb6" providerId="AD" clId="Web-{18263A47-B0BA-486A-B6A7-29C75A6812F0}" dt="2022-05-31T19:59:35.883" v="314"/>
          <ac:grpSpMkLst>
            <pc:docMk/>
            <pc:sldMk cId="1292827763" sldId="261"/>
            <ac:grpSpMk id="15" creationId="{DCDBEA0F-A108-4353-90A7-BF17D0B8D225}"/>
          </ac:grpSpMkLst>
        </pc:grpChg>
        <pc:picChg chg="add mod ord modCrop">
          <ac:chgData name="HOLE ABHISHEK ANIL" userId="S::abhishek.hole@mit.asia::8d687e50-10b5-44ad-ae06-d0a18fb7abb6" providerId="AD" clId="Web-{18263A47-B0BA-486A-B6A7-29C75A6812F0}" dt="2022-05-31T20:07:07.023" v="420" actId="1076"/>
          <ac:picMkLst>
            <pc:docMk/>
            <pc:sldMk cId="1292827763" sldId="261"/>
            <ac:picMk id="2" creationId="{65AB6DC3-30AC-4406-7AEE-AE8DB7115B88}"/>
          </ac:picMkLst>
        </pc:picChg>
        <pc:picChg chg="add del mod ord modCrop">
          <ac:chgData name="HOLE ABHISHEK ANIL" userId="S::abhishek.hole@mit.asia::8d687e50-10b5-44ad-ae06-d0a18fb7abb6" providerId="AD" clId="Web-{18263A47-B0BA-486A-B6A7-29C75A6812F0}" dt="2022-05-31T20:07:10.008" v="421" actId="1076"/>
          <ac:picMkLst>
            <pc:docMk/>
            <pc:sldMk cId="1292827763" sldId="261"/>
            <ac:picMk id="3" creationId="{41FE7594-E5D4-3881-6C47-A584150126EA}"/>
          </ac:picMkLst>
        </pc:picChg>
      </pc:sldChg>
      <pc:sldChg chg="addSp modSp new mod setBg">
        <pc:chgData name="HOLE ABHISHEK ANIL" userId="S::abhishek.hole@mit.asia::8d687e50-10b5-44ad-ae06-d0a18fb7abb6" providerId="AD" clId="Web-{18263A47-B0BA-486A-B6A7-29C75A6812F0}" dt="2022-05-31T20:12:16.015" v="434" actId="20577"/>
        <pc:sldMkLst>
          <pc:docMk/>
          <pc:sldMk cId="1951518358" sldId="262"/>
        </pc:sldMkLst>
        <pc:spChg chg="add mod">
          <ac:chgData name="HOLE ABHISHEK ANIL" userId="S::abhishek.hole@mit.asia::8d687e50-10b5-44ad-ae06-d0a18fb7abb6" providerId="AD" clId="Web-{18263A47-B0BA-486A-B6A7-29C75A6812F0}" dt="2022-05-31T20:12:16.015" v="434" actId="20577"/>
          <ac:spMkLst>
            <pc:docMk/>
            <pc:sldMk cId="1951518358" sldId="262"/>
            <ac:spMk id="2" creationId="{97064BD5-941C-4B10-3CEA-BD369FBB011E}"/>
          </ac:spMkLst>
        </pc:spChg>
        <pc:spChg chg="add">
          <ac:chgData name="HOLE ABHISHEK ANIL" userId="S::abhishek.hole@mit.asia::8d687e50-10b5-44ad-ae06-d0a18fb7abb6" providerId="AD" clId="Web-{18263A47-B0BA-486A-B6A7-29C75A6812F0}" dt="2022-05-31T20:12:04.952" v="431"/>
          <ac:spMkLst>
            <pc:docMk/>
            <pc:sldMk cId="1951518358" sldId="262"/>
            <ac:spMk id="15" creationId="{24C41CF4-4A13-4AA9-9300-CB7A2E37C861}"/>
          </ac:spMkLst>
        </pc:spChg>
        <pc:grpChg chg="add">
          <ac:chgData name="HOLE ABHISHEK ANIL" userId="S::abhishek.hole@mit.asia::8d687e50-10b5-44ad-ae06-d0a18fb7abb6" providerId="AD" clId="Web-{18263A47-B0BA-486A-B6A7-29C75A6812F0}" dt="2022-05-31T20:12:04.952" v="431"/>
          <ac:grpSpMkLst>
            <pc:docMk/>
            <pc:sldMk cId="1951518358" sldId="262"/>
            <ac:grpSpMk id="7" creationId="{3F1527C3-06F4-4F4D-B364-8E97266450C5}"/>
          </ac:grpSpMkLst>
        </pc:grpChg>
        <pc:cxnChg chg="add">
          <ac:chgData name="HOLE ABHISHEK ANIL" userId="S::abhishek.hole@mit.asia::8d687e50-10b5-44ad-ae06-d0a18fb7abb6" providerId="AD" clId="Web-{18263A47-B0BA-486A-B6A7-29C75A6812F0}" dt="2022-05-31T20:12:04.952" v="431"/>
          <ac:cxnSpMkLst>
            <pc:docMk/>
            <pc:sldMk cId="1951518358" sldId="262"/>
            <ac:cxnSpMk id="17" creationId="{7A77B115-9FF3-46AE-AE08-826DEB9A6246}"/>
          </ac:cxnSpMkLst>
        </pc:cxnChg>
      </pc:sldChg>
      <pc:sldMasterChg chg="del delSldLayout">
        <pc:chgData name="HOLE ABHISHEK ANIL" userId="S::abhishek.hole@mit.asia::8d687e50-10b5-44ad-ae06-d0a18fb7abb6" providerId="AD" clId="Web-{18263A47-B0BA-486A-B6A7-29C75A6812F0}" dt="2022-05-31T17:34:04.882" v="12"/>
        <pc:sldMasterMkLst>
          <pc:docMk/>
          <pc:sldMasterMk cId="2460954070" sldId="2147483660"/>
        </pc:sldMasterMkLst>
        <pc:sldLayoutChg chg="del">
          <pc:chgData name="HOLE ABHISHEK ANIL" userId="S::abhishek.hole@mit.asia::8d687e50-10b5-44ad-ae06-d0a18fb7abb6" providerId="AD" clId="Web-{18263A47-B0BA-486A-B6A7-29C75A6812F0}" dt="2022-05-31T17:34:04.882" v="12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HOLE ABHISHEK ANIL" userId="S::abhishek.hole@mit.asia::8d687e50-10b5-44ad-ae06-d0a18fb7abb6" providerId="AD" clId="Web-{18263A47-B0BA-486A-B6A7-29C75A6812F0}" dt="2022-05-31T17:34:04.882" v="12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HOLE ABHISHEK ANIL" userId="S::abhishek.hole@mit.asia::8d687e50-10b5-44ad-ae06-d0a18fb7abb6" providerId="AD" clId="Web-{18263A47-B0BA-486A-B6A7-29C75A6812F0}" dt="2022-05-31T17:34:04.882" v="12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HOLE ABHISHEK ANIL" userId="S::abhishek.hole@mit.asia::8d687e50-10b5-44ad-ae06-d0a18fb7abb6" providerId="AD" clId="Web-{18263A47-B0BA-486A-B6A7-29C75A6812F0}" dt="2022-05-31T17:34:04.882" v="12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HOLE ABHISHEK ANIL" userId="S::abhishek.hole@mit.asia::8d687e50-10b5-44ad-ae06-d0a18fb7abb6" providerId="AD" clId="Web-{18263A47-B0BA-486A-B6A7-29C75A6812F0}" dt="2022-05-31T17:34:04.882" v="12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HOLE ABHISHEK ANIL" userId="S::abhishek.hole@mit.asia::8d687e50-10b5-44ad-ae06-d0a18fb7abb6" providerId="AD" clId="Web-{18263A47-B0BA-486A-B6A7-29C75A6812F0}" dt="2022-05-31T17:34:04.882" v="12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HOLE ABHISHEK ANIL" userId="S::abhishek.hole@mit.asia::8d687e50-10b5-44ad-ae06-d0a18fb7abb6" providerId="AD" clId="Web-{18263A47-B0BA-486A-B6A7-29C75A6812F0}" dt="2022-05-31T17:34:04.882" v="12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HOLE ABHISHEK ANIL" userId="S::abhishek.hole@mit.asia::8d687e50-10b5-44ad-ae06-d0a18fb7abb6" providerId="AD" clId="Web-{18263A47-B0BA-486A-B6A7-29C75A6812F0}" dt="2022-05-31T17:34:04.882" v="12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HOLE ABHISHEK ANIL" userId="S::abhishek.hole@mit.asia::8d687e50-10b5-44ad-ae06-d0a18fb7abb6" providerId="AD" clId="Web-{18263A47-B0BA-486A-B6A7-29C75A6812F0}" dt="2022-05-31T17:34:04.882" v="12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HOLE ABHISHEK ANIL" userId="S::abhishek.hole@mit.asia::8d687e50-10b5-44ad-ae06-d0a18fb7abb6" providerId="AD" clId="Web-{18263A47-B0BA-486A-B6A7-29C75A6812F0}" dt="2022-05-31T17:34:04.882" v="12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HOLE ABHISHEK ANIL" userId="S::abhishek.hole@mit.asia::8d687e50-10b5-44ad-ae06-d0a18fb7abb6" providerId="AD" clId="Web-{18263A47-B0BA-486A-B6A7-29C75A6812F0}" dt="2022-05-31T17:34:04.882" v="12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 modSldLayout">
        <pc:chgData name="HOLE ABHISHEK ANIL" userId="S::abhishek.hole@mit.asia::8d687e50-10b5-44ad-ae06-d0a18fb7abb6" providerId="AD" clId="Web-{18263A47-B0BA-486A-B6A7-29C75A6812F0}" dt="2022-05-31T17:34:15.273" v="13"/>
        <pc:sldMasterMkLst>
          <pc:docMk/>
          <pc:sldMasterMk cId="1030645327" sldId="2147483672"/>
        </pc:sldMasterMkLst>
        <pc:sldLayoutChg chg="add del mod replId">
          <pc:chgData name="HOLE ABHISHEK ANIL" userId="S::abhishek.hole@mit.asia::8d687e50-10b5-44ad-ae06-d0a18fb7abb6" providerId="AD" clId="Web-{18263A47-B0BA-486A-B6A7-29C75A6812F0}" dt="2022-05-31T17:34:15.273" v="13"/>
          <pc:sldLayoutMkLst>
            <pc:docMk/>
            <pc:sldMasterMk cId="1030645327" sldId="2147483672"/>
            <pc:sldLayoutMk cId="603256498" sldId="2147483673"/>
          </pc:sldLayoutMkLst>
        </pc:sldLayoutChg>
        <pc:sldLayoutChg chg="add del mod replId">
          <pc:chgData name="HOLE ABHISHEK ANIL" userId="S::abhishek.hole@mit.asia::8d687e50-10b5-44ad-ae06-d0a18fb7abb6" providerId="AD" clId="Web-{18263A47-B0BA-486A-B6A7-29C75A6812F0}" dt="2022-05-31T17:34:15.273" v="13"/>
          <pc:sldLayoutMkLst>
            <pc:docMk/>
            <pc:sldMasterMk cId="1030645327" sldId="2147483672"/>
            <pc:sldLayoutMk cId="4009366046" sldId="2147483674"/>
          </pc:sldLayoutMkLst>
        </pc:sldLayoutChg>
        <pc:sldLayoutChg chg="add del mod replId">
          <pc:chgData name="HOLE ABHISHEK ANIL" userId="S::abhishek.hole@mit.asia::8d687e50-10b5-44ad-ae06-d0a18fb7abb6" providerId="AD" clId="Web-{18263A47-B0BA-486A-B6A7-29C75A6812F0}" dt="2022-05-31T17:34:15.273" v="13"/>
          <pc:sldLayoutMkLst>
            <pc:docMk/>
            <pc:sldMasterMk cId="1030645327" sldId="2147483672"/>
            <pc:sldLayoutMk cId="143712039" sldId="2147483675"/>
          </pc:sldLayoutMkLst>
        </pc:sldLayoutChg>
        <pc:sldLayoutChg chg="add del mod replId">
          <pc:chgData name="HOLE ABHISHEK ANIL" userId="S::abhishek.hole@mit.asia::8d687e50-10b5-44ad-ae06-d0a18fb7abb6" providerId="AD" clId="Web-{18263A47-B0BA-486A-B6A7-29C75A6812F0}" dt="2022-05-31T17:34:15.273" v="13"/>
          <pc:sldLayoutMkLst>
            <pc:docMk/>
            <pc:sldMasterMk cId="1030645327" sldId="2147483672"/>
            <pc:sldLayoutMk cId="976376948" sldId="2147483676"/>
          </pc:sldLayoutMkLst>
        </pc:sldLayoutChg>
        <pc:sldLayoutChg chg="add del mod replId">
          <pc:chgData name="HOLE ABHISHEK ANIL" userId="S::abhishek.hole@mit.asia::8d687e50-10b5-44ad-ae06-d0a18fb7abb6" providerId="AD" clId="Web-{18263A47-B0BA-486A-B6A7-29C75A6812F0}" dt="2022-05-31T17:34:15.273" v="13"/>
          <pc:sldLayoutMkLst>
            <pc:docMk/>
            <pc:sldMasterMk cId="1030645327" sldId="2147483672"/>
            <pc:sldLayoutMk cId="2829919024" sldId="2147483677"/>
          </pc:sldLayoutMkLst>
        </pc:sldLayoutChg>
        <pc:sldLayoutChg chg="add del mod replId">
          <pc:chgData name="HOLE ABHISHEK ANIL" userId="S::abhishek.hole@mit.asia::8d687e50-10b5-44ad-ae06-d0a18fb7abb6" providerId="AD" clId="Web-{18263A47-B0BA-486A-B6A7-29C75A6812F0}" dt="2022-05-31T17:34:15.273" v="13"/>
          <pc:sldLayoutMkLst>
            <pc:docMk/>
            <pc:sldMasterMk cId="1030645327" sldId="2147483672"/>
            <pc:sldLayoutMk cId="2858775960" sldId="2147483678"/>
          </pc:sldLayoutMkLst>
        </pc:sldLayoutChg>
        <pc:sldLayoutChg chg="add del mod replId">
          <pc:chgData name="HOLE ABHISHEK ANIL" userId="S::abhishek.hole@mit.asia::8d687e50-10b5-44ad-ae06-d0a18fb7abb6" providerId="AD" clId="Web-{18263A47-B0BA-486A-B6A7-29C75A6812F0}" dt="2022-05-31T17:34:15.273" v="13"/>
          <pc:sldLayoutMkLst>
            <pc:docMk/>
            <pc:sldMasterMk cId="1030645327" sldId="2147483672"/>
            <pc:sldLayoutMk cId="3632123453" sldId="2147483679"/>
          </pc:sldLayoutMkLst>
        </pc:sldLayoutChg>
        <pc:sldLayoutChg chg="add del mod replId">
          <pc:chgData name="HOLE ABHISHEK ANIL" userId="S::abhishek.hole@mit.asia::8d687e50-10b5-44ad-ae06-d0a18fb7abb6" providerId="AD" clId="Web-{18263A47-B0BA-486A-B6A7-29C75A6812F0}" dt="2022-05-31T17:34:15.273" v="13"/>
          <pc:sldLayoutMkLst>
            <pc:docMk/>
            <pc:sldMasterMk cId="1030645327" sldId="2147483672"/>
            <pc:sldLayoutMk cId="3846783289" sldId="2147483680"/>
          </pc:sldLayoutMkLst>
        </pc:sldLayoutChg>
        <pc:sldLayoutChg chg="add del mod replId">
          <pc:chgData name="HOLE ABHISHEK ANIL" userId="S::abhishek.hole@mit.asia::8d687e50-10b5-44ad-ae06-d0a18fb7abb6" providerId="AD" clId="Web-{18263A47-B0BA-486A-B6A7-29C75A6812F0}" dt="2022-05-31T17:34:15.273" v="13"/>
          <pc:sldLayoutMkLst>
            <pc:docMk/>
            <pc:sldMasterMk cId="1030645327" sldId="2147483672"/>
            <pc:sldLayoutMk cId="3818811652" sldId="2147483681"/>
          </pc:sldLayoutMkLst>
        </pc:sldLayoutChg>
        <pc:sldLayoutChg chg="add del mod replId">
          <pc:chgData name="HOLE ABHISHEK ANIL" userId="S::abhishek.hole@mit.asia::8d687e50-10b5-44ad-ae06-d0a18fb7abb6" providerId="AD" clId="Web-{18263A47-B0BA-486A-B6A7-29C75A6812F0}" dt="2022-05-31T17:34:15.273" v="13"/>
          <pc:sldLayoutMkLst>
            <pc:docMk/>
            <pc:sldMasterMk cId="1030645327" sldId="2147483672"/>
            <pc:sldLayoutMk cId="1370997270" sldId="2147483682"/>
          </pc:sldLayoutMkLst>
        </pc:sldLayoutChg>
        <pc:sldLayoutChg chg="add del mod replId">
          <pc:chgData name="HOLE ABHISHEK ANIL" userId="S::abhishek.hole@mit.asia::8d687e50-10b5-44ad-ae06-d0a18fb7abb6" providerId="AD" clId="Web-{18263A47-B0BA-486A-B6A7-29C75A6812F0}" dt="2022-05-31T17:34:15.273" v="13"/>
          <pc:sldLayoutMkLst>
            <pc:docMk/>
            <pc:sldMasterMk cId="1030645327" sldId="2147483672"/>
            <pc:sldLayoutMk cId="2030540884" sldId="2147483683"/>
          </pc:sldLayoutMkLst>
        </pc:sldLayoutChg>
      </pc:sldMasterChg>
      <pc:sldMasterChg chg="add addSldLayout modSldLayout">
        <pc:chgData name="HOLE ABHISHEK ANIL" userId="S::abhishek.hole@mit.asia::8d687e50-10b5-44ad-ae06-d0a18fb7abb6" providerId="AD" clId="Web-{18263A47-B0BA-486A-B6A7-29C75A6812F0}" dt="2022-05-31T17:34:15.273" v="13"/>
        <pc:sldMasterMkLst>
          <pc:docMk/>
          <pc:sldMasterMk cId="2931072933" sldId="2147483684"/>
        </pc:sldMasterMkLst>
        <pc:sldLayoutChg chg="add mod replId">
          <pc:chgData name="HOLE ABHISHEK ANIL" userId="S::abhishek.hole@mit.asia::8d687e50-10b5-44ad-ae06-d0a18fb7abb6" providerId="AD" clId="Web-{18263A47-B0BA-486A-B6A7-29C75A6812F0}" dt="2022-05-31T17:34:15.273" v="13"/>
          <pc:sldLayoutMkLst>
            <pc:docMk/>
            <pc:sldMasterMk cId="2931072933" sldId="2147483684"/>
            <pc:sldLayoutMk cId="22992107" sldId="2147483685"/>
          </pc:sldLayoutMkLst>
        </pc:sldLayoutChg>
        <pc:sldLayoutChg chg="add mod replId">
          <pc:chgData name="HOLE ABHISHEK ANIL" userId="S::abhishek.hole@mit.asia::8d687e50-10b5-44ad-ae06-d0a18fb7abb6" providerId="AD" clId="Web-{18263A47-B0BA-486A-B6A7-29C75A6812F0}" dt="2022-05-31T17:34:15.273" v="13"/>
          <pc:sldLayoutMkLst>
            <pc:docMk/>
            <pc:sldMasterMk cId="2931072933" sldId="2147483684"/>
            <pc:sldLayoutMk cId="1125705892" sldId="2147483686"/>
          </pc:sldLayoutMkLst>
        </pc:sldLayoutChg>
        <pc:sldLayoutChg chg="add mod replId">
          <pc:chgData name="HOLE ABHISHEK ANIL" userId="S::abhishek.hole@mit.asia::8d687e50-10b5-44ad-ae06-d0a18fb7abb6" providerId="AD" clId="Web-{18263A47-B0BA-486A-B6A7-29C75A6812F0}" dt="2022-05-31T17:34:15.273" v="13"/>
          <pc:sldLayoutMkLst>
            <pc:docMk/>
            <pc:sldMasterMk cId="2931072933" sldId="2147483684"/>
            <pc:sldLayoutMk cId="1638922760" sldId="2147483687"/>
          </pc:sldLayoutMkLst>
        </pc:sldLayoutChg>
        <pc:sldLayoutChg chg="add mod replId">
          <pc:chgData name="HOLE ABHISHEK ANIL" userId="S::abhishek.hole@mit.asia::8d687e50-10b5-44ad-ae06-d0a18fb7abb6" providerId="AD" clId="Web-{18263A47-B0BA-486A-B6A7-29C75A6812F0}" dt="2022-05-31T17:34:15.273" v="13"/>
          <pc:sldLayoutMkLst>
            <pc:docMk/>
            <pc:sldMasterMk cId="2931072933" sldId="2147483684"/>
            <pc:sldLayoutMk cId="2039132147" sldId="2147483688"/>
          </pc:sldLayoutMkLst>
        </pc:sldLayoutChg>
        <pc:sldLayoutChg chg="add mod replId">
          <pc:chgData name="HOLE ABHISHEK ANIL" userId="S::abhishek.hole@mit.asia::8d687e50-10b5-44ad-ae06-d0a18fb7abb6" providerId="AD" clId="Web-{18263A47-B0BA-486A-B6A7-29C75A6812F0}" dt="2022-05-31T17:34:15.273" v="13"/>
          <pc:sldLayoutMkLst>
            <pc:docMk/>
            <pc:sldMasterMk cId="2931072933" sldId="2147483684"/>
            <pc:sldLayoutMk cId="230995371" sldId="2147483689"/>
          </pc:sldLayoutMkLst>
        </pc:sldLayoutChg>
        <pc:sldLayoutChg chg="add mod replId">
          <pc:chgData name="HOLE ABHISHEK ANIL" userId="S::abhishek.hole@mit.asia::8d687e50-10b5-44ad-ae06-d0a18fb7abb6" providerId="AD" clId="Web-{18263A47-B0BA-486A-B6A7-29C75A6812F0}" dt="2022-05-31T17:34:15.273" v="13"/>
          <pc:sldLayoutMkLst>
            <pc:docMk/>
            <pc:sldMasterMk cId="2931072933" sldId="2147483684"/>
            <pc:sldLayoutMk cId="3428305316" sldId="2147483690"/>
          </pc:sldLayoutMkLst>
        </pc:sldLayoutChg>
        <pc:sldLayoutChg chg="add mod replId">
          <pc:chgData name="HOLE ABHISHEK ANIL" userId="S::abhishek.hole@mit.asia::8d687e50-10b5-44ad-ae06-d0a18fb7abb6" providerId="AD" clId="Web-{18263A47-B0BA-486A-B6A7-29C75A6812F0}" dt="2022-05-31T17:34:15.273" v="13"/>
          <pc:sldLayoutMkLst>
            <pc:docMk/>
            <pc:sldMasterMk cId="2931072933" sldId="2147483684"/>
            <pc:sldLayoutMk cId="296187537" sldId="2147483691"/>
          </pc:sldLayoutMkLst>
        </pc:sldLayoutChg>
        <pc:sldLayoutChg chg="add mod replId">
          <pc:chgData name="HOLE ABHISHEK ANIL" userId="S::abhishek.hole@mit.asia::8d687e50-10b5-44ad-ae06-d0a18fb7abb6" providerId="AD" clId="Web-{18263A47-B0BA-486A-B6A7-29C75A6812F0}" dt="2022-05-31T17:34:15.273" v="13"/>
          <pc:sldLayoutMkLst>
            <pc:docMk/>
            <pc:sldMasterMk cId="2931072933" sldId="2147483684"/>
            <pc:sldLayoutMk cId="898160909" sldId="2147483692"/>
          </pc:sldLayoutMkLst>
        </pc:sldLayoutChg>
        <pc:sldLayoutChg chg="add mod replId">
          <pc:chgData name="HOLE ABHISHEK ANIL" userId="S::abhishek.hole@mit.asia::8d687e50-10b5-44ad-ae06-d0a18fb7abb6" providerId="AD" clId="Web-{18263A47-B0BA-486A-B6A7-29C75A6812F0}" dt="2022-05-31T17:34:15.273" v="13"/>
          <pc:sldLayoutMkLst>
            <pc:docMk/>
            <pc:sldMasterMk cId="2931072933" sldId="2147483684"/>
            <pc:sldLayoutMk cId="4146513699" sldId="2147483693"/>
          </pc:sldLayoutMkLst>
        </pc:sldLayoutChg>
        <pc:sldLayoutChg chg="add mod replId">
          <pc:chgData name="HOLE ABHISHEK ANIL" userId="S::abhishek.hole@mit.asia::8d687e50-10b5-44ad-ae06-d0a18fb7abb6" providerId="AD" clId="Web-{18263A47-B0BA-486A-B6A7-29C75A6812F0}" dt="2022-05-31T17:34:15.273" v="13"/>
          <pc:sldLayoutMkLst>
            <pc:docMk/>
            <pc:sldMasterMk cId="2931072933" sldId="2147483684"/>
            <pc:sldLayoutMk cId="4045416705" sldId="2147483694"/>
          </pc:sldLayoutMkLst>
        </pc:sldLayoutChg>
        <pc:sldLayoutChg chg="add mod replId">
          <pc:chgData name="HOLE ABHISHEK ANIL" userId="S::abhishek.hole@mit.asia::8d687e50-10b5-44ad-ae06-d0a18fb7abb6" providerId="AD" clId="Web-{18263A47-B0BA-486A-B6A7-29C75A6812F0}" dt="2022-05-31T17:34:15.273" v="13"/>
          <pc:sldLayoutMkLst>
            <pc:docMk/>
            <pc:sldMasterMk cId="2931072933" sldId="2147483684"/>
            <pc:sldLayoutMk cId="2447083298" sldId="2147483695"/>
          </pc:sldLayoutMkLst>
        </pc:sldLayoutChg>
        <pc:sldLayoutChg chg="add mod replId">
          <pc:chgData name="HOLE ABHISHEK ANIL" userId="S::abhishek.hole@mit.asia::8d687e50-10b5-44ad-ae06-d0a18fb7abb6" providerId="AD" clId="Web-{18263A47-B0BA-486A-B6A7-29C75A6812F0}" dt="2022-05-31T17:34:15.273" v="13"/>
          <pc:sldLayoutMkLst>
            <pc:docMk/>
            <pc:sldMasterMk cId="2931072933" sldId="2147483684"/>
            <pc:sldLayoutMk cId="1189524959" sldId="2147483696"/>
          </pc:sldLayoutMkLst>
        </pc:sldLayoutChg>
        <pc:sldLayoutChg chg="add mod replId">
          <pc:chgData name="HOLE ABHISHEK ANIL" userId="S::abhishek.hole@mit.asia::8d687e50-10b5-44ad-ae06-d0a18fb7abb6" providerId="AD" clId="Web-{18263A47-B0BA-486A-B6A7-29C75A6812F0}" dt="2022-05-31T17:34:15.273" v="13"/>
          <pc:sldLayoutMkLst>
            <pc:docMk/>
            <pc:sldMasterMk cId="2931072933" sldId="2147483684"/>
            <pc:sldLayoutMk cId="2242034817" sldId="2147483697"/>
          </pc:sldLayoutMkLst>
        </pc:sldLayoutChg>
        <pc:sldLayoutChg chg="add mod replId">
          <pc:chgData name="HOLE ABHISHEK ANIL" userId="S::abhishek.hole@mit.asia::8d687e50-10b5-44ad-ae06-d0a18fb7abb6" providerId="AD" clId="Web-{18263A47-B0BA-486A-B6A7-29C75A6812F0}" dt="2022-05-31T17:34:15.273" v="13"/>
          <pc:sldLayoutMkLst>
            <pc:docMk/>
            <pc:sldMasterMk cId="2931072933" sldId="2147483684"/>
            <pc:sldLayoutMk cId="930332585" sldId="2147483698"/>
          </pc:sldLayoutMkLst>
        </pc:sldLayoutChg>
        <pc:sldLayoutChg chg="add mod replId">
          <pc:chgData name="HOLE ABHISHEK ANIL" userId="S::abhishek.hole@mit.asia::8d687e50-10b5-44ad-ae06-d0a18fb7abb6" providerId="AD" clId="Web-{18263A47-B0BA-486A-B6A7-29C75A6812F0}" dt="2022-05-31T17:34:15.273" v="13"/>
          <pc:sldLayoutMkLst>
            <pc:docMk/>
            <pc:sldMasterMk cId="2931072933" sldId="2147483684"/>
            <pc:sldLayoutMk cId="2180696904" sldId="2147483699"/>
          </pc:sldLayoutMkLst>
        </pc:sldLayoutChg>
        <pc:sldLayoutChg chg="add mod replId">
          <pc:chgData name="HOLE ABHISHEK ANIL" userId="S::abhishek.hole@mit.asia::8d687e50-10b5-44ad-ae06-d0a18fb7abb6" providerId="AD" clId="Web-{18263A47-B0BA-486A-B6A7-29C75A6812F0}" dt="2022-05-31T17:34:15.273" v="13"/>
          <pc:sldLayoutMkLst>
            <pc:docMk/>
            <pc:sldMasterMk cId="2931072933" sldId="2147483684"/>
            <pc:sldLayoutMk cId="4282308252" sldId="2147483700"/>
          </pc:sldLayoutMkLst>
        </pc:sldLayoutChg>
        <pc:sldLayoutChg chg="add mod replId">
          <pc:chgData name="HOLE ABHISHEK ANIL" userId="S::abhishek.hole@mit.asia::8d687e50-10b5-44ad-ae06-d0a18fb7abb6" providerId="AD" clId="Web-{18263A47-B0BA-486A-B6A7-29C75A6812F0}" dt="2022-05-31T17:34:15.273" v="13"/>
          <pc:sldLayoutMkLst>
            <pc:docMk/>
            <pc:sldMasterMk cId="2931072933" sldId="2147483684"/>
            <pc:sldLayoutMk cId="2204223809" sldId="214748370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2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416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0832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5249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0348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3325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6969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3082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223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705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922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132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95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305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87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160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513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07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harashtra Institute of Technology, Aurangabad: Courses, Fees, Placements,  Ranking, Admission 2021">
            <a:extLst>
              <a:ext uri="{FF2B5EF4-FFF2-40B4-BE49-F238E27FC236}">
                <a16:creationId xmlns:a16="http://schemas.microsoft.com/office/drawing/2014/main" id="{9E5261D6-6E7E-08FA-E03E-4D540173B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90" y="344053"/>
            <a:ext cx="1175504" cy="118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847B79E-4783-1CB8-A93D-D30952B7B45B}"/>
              </a:ext>
            </a:extLst>
          </p:cNvPr>
          <p:cNvSpPr txBox="1">
            <a:spLocks/>
          </p:cNvSpPr>
          <p:nvPr/>
        </p:nvSpPr>
        <p:spPr>
          <a:xfrm>
            <a:off x="2206690" y="522902"/>
            <a:ext cx="77724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Maharashtra Institute of Technology, Aurangabad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A6642E-093C-07EF-4C89-D276780BEF01}"/>
              </a:ext>
            </a:extLst>
          </p:cNvPr>
          <p:cNvSpPr txBox="1">
            <a:spLocks/>
          </p:cNvSpPr>
          <p:nvPr/>
        </p:nvSpPr>
        <p:spPr>
          <a:xfrm>
            <a:off x="2206690" y="992287"/>
            <a:ext cx="77724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Department of Computer Science and Engineering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CC37D38-6BB4-8D33-0905-B891A3A5BB90}"/>
              </a:ext>
            </a:extLst>
          </p:cNvPr>
          <p:cNvSpPr>
            <a:spLocks noGrp="1"/>
          </p:cNvSpPr>
          <p:nvPr/>
        </p:nvSpPr>
        <p:spPr>
          <a:xfrm>
            <a:off x="93307" y="2881607"/>
            <a:ext cx="11999166" cy="6080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000" dirty="0">
                <a:solidFill>
                  <a:schemeClr val="accent4"/>
                </a:solidFill>
                <a:latin typeface="Arial"/>
                <a:cs typeface="Arial"/>
              </a:rPr>
              <a:t>Internship Review 01:</a:t>
            </a:r>
            <a:br>
              <a:rPr lang="en-US" sz="20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chemeClr val="accent4"/>
                </a:solidFill>
                <a:latin typeface="Arial"/>
                <a:cs typeface="Arial"/>
              </a:rPr>
              <a:t>Zensar Technologies Limited, Pune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88A3A2-3EBC-267A-711D-4FC5F3C91806}"/>
              </a:ext>
            </a:extLst>
          </p:cNvPr>
          <p:cNvSpPr/>
          <p:nvPr/>
        </p:nvSpPr>
        <p:spPr>
          <a:xfrm>
            <a:off x="7514858" y="4580558"/>
            <a:ext cx="2845715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Mentor :- Dr. Smita Kasar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33AC9E-2C80-87F9-BC04-479A0BB89F28}"/>
              </a:ext>
            </a:extLst>
          </p:cNvPr>
          <p:cNvSpPr/>
          <p:nvPr/>
        </p:nvSpPr>
        <p:spPr>
          <a:xfrm>
            <a:off x="6265722" y="5123440"/>
            <a:ext cx="6505644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    	     	     Name of Student :- Abhishek Hole (15)</a:t>
            </a:r>
            <a:endParaRPr lang="en-US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5AC456D0-F039-47C9-8D77-4B3268E66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13C92EC2-A73B-4B09-B14A-7E53FEFE9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F1964BDF-7209-4A04-B966-D57E71C3FA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7788F18A-5427-4104-9DC0-E10C9560E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29FF36FA-2EF2-4C07-972F-CA74AE622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BEB3BBCA-9CDF-4703-BB26-F43C80CD3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7D955DB2-0357-449D-8A05-88F4D28AFE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C9F2C18C-103B-4C2A-BF05-80F1FFF9C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22">
            <a:extLst>
              <a:ext uri="{FF2B5EF4-FFF2-40B4-BE49-F238E27FC236}">
                <a16:creationId xmlns:a16="http://schemas.microsoft.com/office/drawing/2014/main" id="{51892D2D-AFA1-4A8A-A3CB-D24D686376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2974973" y="-15832"/>
            <a:ext cx="9217026" cy="6889518"/>
          </a:xfrm>
          <a:custGeom>
            <a:avLst/>
            <a:gdLst>
              <a:gd name="connsiteX0" fmla="*/ 1087153 w 9217026"/>
              <a:gd name="connsiteY0" fmla="*/ 0 h 6889518"/>
              <a:gd name="connsiteX1" fmla="*/ 1087153 w 9217026"/>
              <a:gd name="connsiteY1" fmla="*/ 1098 h 6889518"/>
              <a:gd name="connsiteX2" fmla="*/ 0 w 9217026"/>
              <a:gd name="connsiteY2" fmla="*/ 0 h 6889518"/>
              <a:gd name="connsiteX3" fmla="*/ 0 w 9217026"/>
              <a:gd name="connsiteY3" fmla="*/ 6889518 h 6889518"/>
              <a:gd name="connsiteX4" fmla="*/ 1087153 w 9217026"/>
              <a:gd name="connsiteY4" fmla="*/ 6888254 h 6889518"/>
              <a:gd name="connsiteX5" fmla="*/ 1087153 w 9217026"/>
              <a:gd name="connsiteY5" fmla="*/ 6889518 h 6889518"/>
              <a:gd name="connsiteX6" fmla="*/ 7295095 w 9217026"/>
              <a:gd name="connsiteY6" fmla="*/ 6882299 h 6889518"/>
              <a:gd name="connsiteX7" fmla="*/ 9217026 w 9217026"/>
              <a:gd name="connsiteY7" fmla="*/ 5349831 h 6889518"/>
              <a:gd name="connsiteX8" fmla="*/ 8378827 w 9217026"/>
              <a:gd name="connsiteY8" fmla="*/ 7365 h 6889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17026" h="6889518">
                <a:moveTo>
                  <a:pt x="1087153" y="0"/>
                </a:moveTo>
                <a:lnTo>
                  <a:pt x="1087153" y="1098"/>
                </a:lnTo>
                <a:lnTo>
                  <a:pt x="0" y="0"/>
                </a:lnTo>
                <a:lnTo>
                  <a:pt x="0" y="6889518"/>
                </a:lnTo>
                <a:lnTo>
                  <a:pt x="1087153" y="6888254"/>
                </a:lnTo>
                <a:lnTo>
                  <a:pt x="1087153" y="6889518"/>
                </a:lnTo>
                <a:lnTo>
                  <a:pt x="7295095" y="6882299"/>
                </a:lnTo>
                <a:lnTo>
                  <a:pt x="9217026" y="5349831"/>
                </a:lnTo>
                <a:lnTo>
                  <a:pt x="8378827" y="7365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AB494D8-AD41-49A5-A56B-FE659E02A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60612" y="0"/>
            <a:ext cx="2436813" cy="6858001"/>
            <a:chOff x="1320800" y="0"/>
            <a:chExt cx="2436813" cy="6858001"/>
          </a:xfrm>
        </p:grpSpPr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E6362DD6-03C5-4033-B4B0-A817D4818F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D4449137-6C25-4073-83C6-FF2034077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90902DC7-44AC-43E8-A857-DB023D9CD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4F6C3FD3-850E-4827-8AFA-AF6DAF7EF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CB95DE6E-D4BE-41C6-B767-28D953E3F3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55" name="Freeform 11">
              <a:extLst>
                <a:ext uri="{FF2B5EF4-FFF2-40B4-BE49-F238E27FC236}">
                  <a16:creationId xmlns:a16="http://schemas.microsoft.com/office/drawing/2014/main" id="{AE0F0CD2-C1D9-4713-BCC7-55A542BC6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CC614CBC-6631-1BAD-0A56-77FD2A9D0E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41" r="14539" b="-2"/>
          <a:stretch/>
        </p:blipFill>
        <p:spPr>
          <a:xfrm>
            <a:off x="20" y="1"/>
            <a:ext cx="3175466" cy="2622205"/>
          </a:xfrm>
          <a:custGeom>
            <a:avLst/>
            <a:gdLst/>
            <a:ahLst/>
            <a:cxnLst/>
            <a:rect l="l" t="t" r="r" b="b"/>
            <a:pathLst>
              <a:path w="3175486" h="2622205">
                <a:moveTo>
                  <a:pt x="0" y="0"/>
                </a:moveTo>
                <a:lnTo>
                  <a:pt x="3175486" y="0"/>
                </a:lnTo>
                <a:lnTo>
                  <a:pt x="2733426" y="2622205"/>
                </a:lnTo>
                <a:lnTo>
                  <a:pt x="0" y="2160761"/>
                </a:lnTo>
                <a:close/>
              </a:path>
            </a:pathLst>
          </a:custGeom>
          <a:ln w="38100">
            <a:noFill/>
          </a:ln>
          <a:effectLst/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DBEC20B-48EC-4E84-9E56-D970F8120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" y="2160794"/>
            <a:ext cx="2733421" cy="46141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 descr="A picture containing building, outdoor, sky, apartment building&#10;&#10;Description automatically generated">
            <a:extLst>
              <a:ext uri="{FF2B5EF4-FFF2-40B4-BE49-F238E27FC236}">
                <a16:creationId xmlns:a16="http://schemas.microsoft.com/office/drawing/2014/main" id="{927F4709-3D51-F0D9-A7D3-0B2E58497A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604" r="2" b="2"/>
          <a:stretch/>
        </p:blipFill>
        <p:spPr>
          <a:xfrm>
            <a:off x="20" y="4901964"/>
            <a:ext cx="3459143" cy="1956037"/>
          </a:xfrm>
          <a:custGeom>
            <a:avLst/>
            <a:gdLst/>
            <a:ahLst/>
            <a:cxnLst/>
            <a:rect l="l" t="t" r="r" b="b"/>
            <a:pathLst>
              <a:path w="3459163" h="1956037">
                <a:moveTo>
                  <a:pt x="0" y="0"/>
                </a:moveTo>
                <a:lnTo>
                  <a:pt x="2310547" y="343987"/>
                </a:lnTo>
                <a:lnTo>
                  <a:pt x="3459163" y="1951804"/>
                </a:lnTo>
                <a:lnTo>
                  <a:pt x="0" y="1956037"/>
                </a:lnTo>
                <a:close/>
              </a:path>
            </a:pathLst>
          </a:custGeom>
          <a:ln w="38100">
            <a:noFill/>
          </a:ln>
          <a:effectLst/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AE65CDC-35D6-4BC5-99C5-3F9DB0C5A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892132"/>
            <a:ext cx="2360612" cy="34398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68B05CF-8CB5-A298-8509-4B207A19DB22}"/>
              </a:ext>
            </a:extLst>
          </p:cNvPr>
          <p:cNvSpPr txBox="1"/>
          <p:nvPr/>
        </p:nvSpPr>
        <p:spPr>
          <a:xfrm>
            <a:off x="4070576" y="2122713"/>
            <a:ext cx="7446961" cy="312420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Founded in 1991, Pune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Present CEO Ajay S. </a:t>
            </a:r>
            <a:r>
              <a:rPr lang="en-US" dirty="0" err="1">
                <a:solidFill>
                  <a:schemeClr val="bg1"/>
                </a:solidFill>
              </a:rPr>
              <a:t>Bhutoria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Listing date on Bombay Stock Exchange 07-September-2003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Listed on National Stock Exchange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Is Part of fortune 500 list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Technology consulting and services company over 10,000 associates in 33 global locations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2CE75CDE-CF4E-043D-AA35-8C5EFDCDF8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4" y="2837512"/>
            <a:ext cx="2474686" cy="185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74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A1C046F-2C2B-4272-BDC2-F3914E7C2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2F79467-4253-4E9D-9017-0F518B9E5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9ECFF534-8058-4E1C-BE97-DD56A79A8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C480B001-66CD-4227-A4CD-0B9752EF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D257003C-A1A2-4C42-B989-6379B200C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E458DFBF-78B3-4E7A-8594-9F1DB5E6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C6D9417C-DB6A-42FF-9DEA-580D4CBD5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4157230-2DBB-F89B-2013-A5C7AC486B94}"/>
              </a:ext>
            </a:extLst>
          </p:cNvPr>
          <p:cNvSpPr txBox="1"/>
          <p:nvPr/>
        </p:nvSpPr>
        <p:spPr>
          <a:xfrm>
            <a:off x="548355" y="1104297"/>
            <a:ext cx="8099213" cy="261619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ZENSAR’S CAMPUS CONNECT: ‘</a:t>
            </a:r>
            <a:r>
              <a:rPr lang="en-US" sz="4000" b="1" dirty="0">
                <a:ln w="3175" cmpd="sng">
                  <a:noFill/>
                </a:ln>
                <a:solidFill>
                  <a:srgbClr val="FF0000"/>
                </a:solidFill>
                <a:latin typeface="+mj-lt"/>
                <a:ea typeface="+mj-ea"/>
                <a:cs typeface="+mj-cs"/>
              </a:rPr>
              <a:t>LEARNING BEFORE JOINING</a:t>
            </a:r>
            <a:r>
              <a:rPr lang="en-US" sz="4000" b="1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’ PROGRAM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1145BF-92BF-4DD5-8D60-41EAD498D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8026" y="1714498"/>
            <a:ext cx="4066955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2AA41A3-D549-47A3-9446-DEB902E95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25045" y="3429001"/>
            <a:ext cx="4066955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C586DB7-1191-EB86-CACF-37BBA55E80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59" r="-1" b="29911"/>
          <a:stretch/>
        </p:blipFill>
        <p:spPr>
          <a:xfrm>
            <a:off x="8117550" y="4998357"/>
            <a:ext cx="4059936" cy="17145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76884E1-325F-408B-B174-142067AB1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8026" y="5143500"/>
            <a:ext cx="4066955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9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F68366E8-734E-AAA5-A550-78B117F4E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7561" y="3466646"/>
            <a:ext cx="2857500" cy="1714500"/>
          </a:xfrm>
          <a:prstGeom prst="rect">
            <a:avLst/>
          </a:prstGeom>
        </p:spPr>
      </p:pic>
      <p:pic>
        <p:nvPicPr>
          <p:cNvPr id="10" name="Picture 10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6CECD8D-01DA-6266-6E8F-31779C706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5293" y="1751693"/>
            <a:ext cx="2857500" cy="1714500"/>
          </a:xfrm>
          <a:prstGeom prst="rect">
            <a:avLst/>
          </a:prstGeom>
        </p:spPr>
      </p:pic>
      <p:pic>
        <p:nvPicPr>
          <p:cNvPr id="11" name="Picture 1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0268A6E-FECC-A799-2C8D-8BF49A4D1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3025" y="454"/>
            <a:ext cx="2857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4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C02523C-836D-FE78-4093-8EB69620D81B}"/>
              </a:ext>
            </a:extLst>
          </p:cNvPr>
          <p:cNvSpPr/>
          <p:nvPr/>
        </p:nvSpPr>
        <p:spPr>
          <a:xfrm>
            <a:off x="2602896" y="1314752"/>
            <a:ext cx="2001761" cy="65919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Domain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6015B3F-E767-4DFD-DFCF-81EBDBD6A151}"/>
              </a:ext>
            </a:extLst>
          </p:cNvPr>
          <p:cNvSpPr/>
          <p:nvPr/>
        </p:nvSpPr>
        <p:spPr>
          <a:xfrm>
            <a:off x="5273675" y="2969532"/>
            <a:ext cx="1953380" cy="91319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Learning Path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A5B62D7-66DC-B9AC-1D63-60F8CA40E8F6}"/>
              </a:ext>
            </a:extLst>
          </p:cNvPr>
          <p:cNvSpPr/>
          <p:nvPr/>
        </p:nvSpPr>
        <p:spPr>
          <a:xfrm>
            <a:off x="7730520" y="5184473"/>
            <a:ext cx="1995713" cy="65919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Projects</a:t>
            </a:r>
          </a:p>
        </p:txBody>
      </p:sp>
      <p:sp>
        <p:nvSpPr>
          <p:cNvPr id="6" name="Rectangle: Diagonal Corners Snipped 5">
            <a:extLst>
              <a:ext uri="{FF2B5EF4-FFF2-40B4-BE49-F238E27FC236}">
                <a16:creationId xmlns:a16="http://schemas.microsoft.com/office/drawing/2014/main" id="{136ABEB4-FA66-50D3-A372-A2FFD4274DF5}"/>
              </a:ext>
            </a:extLst>
          </p:cNvPr>
          <p:cNvSpPr/>
          <p:nvPr/>
        </p:nvSpPr>
        <p:spPr>
          <a:xfrm>
            <a:off x="8664742" y="3062037"/>
            <a:ext cx="2229853" cy="729915"/>
          </a:xfrm>
          <a:prstGeom prst="snip2Diag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Assessments &amp; Labs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F75CA1-16F8-A79F-4169-F08220E28ED7}"/>
              </a:ext>
            </a:extLst>
          </p:cNvPr>
          <p:cNvCxnSpPr/>
          <p:nvPr/>
        </p:nvCxnSpPr>
        <p:spPr>
          <a:xfrm>
            <a:off x="7227469" y="3381374"/>
            <a:ext cx="1443790" cy="160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DAB9CD22-5767-49A5-DCDB-63BB2C0F9758}"/>
              </a:ext>
            </a:extLst>
          </p:cNvPr>
          <p:cNvCxnSpPr/>
          <p:nvPr/>
        </p:nvCxnSpPr>
        <p:spPr>
          <a:xfrm>
            <a:off x="3599240" y="1984526"/>
            <a:ext cx="1670351" cy="1410305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0CABB61E-EDE5-0951-582F-CE0F848E6CCC}"/>
              </a:ext>
            </a:extLst>
          </p:cNvPr>
          <p:cNvCxnSpPr/>
          <p:nvPr/>
        </p:nvCxnSpPr>
        <p:spPr>
          <a:xfrm>
            <a:off x="6245830" y="3947735"/>
            <a:ext cx="1440542" cy="1567542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EE932A-6955-4B74-119E-F877E8610B39}"/>
              </a:ext>
            </a:extLst>
          </p:cNvPr>
          <p:cNvSpPr txBox="1"/>
          <p:nvPr/>
        </p:nvSpPr>
        <p:spPr>
          <a:xfrm>
            <a:off x="1900162" y="36406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IPT Flow: -</a:t>
            </a:r>
          </a:p>
        </p:txBody>
      </p:sp>
    </p:spTree>
    <p:extLst>
      <p:ext uri="{BB962C8B-B14F-4D97-AF65-F5344CB8AC3E}">
        <p14:creationId xmlns:p14="http://schemas.microsoft.com/office/powerpoint/2010/main" val="220624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F0AF3F33-8706-6DA3-62C5-471B5A2F76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13" r="-66" b="-105"/>
          <a:stretch/>
        </p:blipFill>
        <p:spPr>
          <a:xfrm>
            <a:off x="0" y="2722"/>
            <a:ext cx="12192003" cy="688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13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65AB6DC3-30AC-4406-7AEE-AE8DB7115B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16" t="33947" r="57177" b="7500"/>
          <a:stretch/>
        </p:blipFill>
        <p:spPr>
          <a:xfrm>
            <a:off x="2982687" y="1611141"/>
            <a:ext cx="2852072" cy="4593644"/>
          </a:xfrm>
          <a:prstGeom prst="rect">
            <a:avLst/>
          </a:prstGeom>
        </p:spPr>
      </p:pic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41FE7594-E5D4-3881-6C47-A584150126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04" t="38306" r="57242" b="2578"/>
          <a:stretch/>
        </p:blipFill>
        <p:spPr>
          <a:xfrm>
            <a:off x="6974115" y="1613807"/>
            <a:ext cx="2923710" cy="4589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F02896-2A3D-F849-D7FB-F20A0E20D345}"/>
              </a:ext>
            </a:extLst>
          </p:cNvPr>
          <p:cNvSpPr txBox="1"/>
          <p:nvPr/>
        </p:nvSpPr>
        <p:spPr>
          <a:xfrm>
            <a:off x="1458686" y="653143"/>
            <a:ext cx="759822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</a:rPr>
              <a:t>Java + Microservices</a:t>
            </a:r>
            <a:r>
              <a:rPr lang="en-US" sz="2800" b="1" dirty="0"/>
              <a:t> learning path progress: -</a:t>
            </a:r>
          </a:p>
        </p:txBody>
      </p:sp>
    </p:spTree>
    <p:extLst>
      <p:ext uri="{BB962C8B-B14F-4D97-AF65-F5344CB8AC3E}">
        <p14:creationId xmlns:p14="http://schemas.microsoft.com/office/powerpoint/2010/main" val="1292827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7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8DAC3CD-7C2F-1DEA-4966-8DE06B9778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Rectangle 15">
            <a:extLst>
              <a:ext uri="{FF2B5EF4-FFF2-40B4-BE49-F238E27FC236}">
                <a16:creationId xmlns:a16="http://schemas.microsoft.com/office/drawing/2014/main" id="{C2A2366C-96BE-4587-BABC-529047265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557" y="3336063"/>
            <a:ext cx="7055369" cy="2286139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C5D0FE-FA94-E292-2B87-500A14051D71}"/>
              </a:ext>
            </a:extLst>
          </p:cNvPr>
          <p:cNvSpPr>
            <a:spLocks noGrp="1"/>
          </p:cNvSpPr>
          <p:nvPr/>
        </p:nvSpPr>
        <p:spPr>
          <a:xfrm>
            <a:off x="7820126" y="4155726"/>
            <a:ext cx="3886096" cy="14143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4800">
                <a:ln w="3175" cmpd="sng">
                  <a:noFill/>
                </a:ln>
                <a:solidFill>
                  <a:schemeClr val="tx1"/>
                </a:solidFill>
              </a:rPr>
              <a:t>VILT Session </a:t>
            </a:r>
          </a:p>
        </p:txBody>
      </p:sp>
    </p:spTree>
    <p:extLst>
      <p:ext uri="{BB962C8B-B14F-4D97-AF65-F5344CB8AC3E}">
        <p14:creationId xmlns:p14="http://schemas.microsoft.com/office/powerpoint/2010/main" val="39379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F1527C3-06F4-4F4D-B364-8E9726645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BF1C23D2-D74F-4456-AD7B-904A6E28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578577AD-563A-4936-9ACB-FDCF29841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1C9F3743-BFAB-4636-81C7-ACD99C694B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FC58029E-BC15-45E4-AA28-CC80C96A3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41CBB721-7EDD-4FEA-9D6B-A3656D9F4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4C945CDA-4F14-4FA0-B272-B1E25B4FA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4C41CF4-4A13-4AA9-9300-CB7A2E37C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77B115-9FF3-46AE-AE08-826DEB9A6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27197" y="1923563"/>
            <a:ext cx="0" cy="3017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064BD5-941C-4B10-3CEA-BD369FBB011E}"/>
              </a:ext>
            </a:extLst>
          </p:cNvPr>
          <p:cNvSpPr txBox="1"/>
          <p:nvPr/>
        </p:nvSpPr>
        <p:spPr>
          <a:xfrm>
            <a:off x="4370138" y="764372"/>
            <a:ext cx="7086600" cy="521601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r>
              <a:rPr lang="en-US" sz="2800" b="1" dirty="0"/>
              <a:t>Thank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5183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Parallax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303</cp:revision>
  <dcterms:created xsi:type="dcterms:W3CDTF">2022-05-31T17:25:03Z</dcterms:created>
  <dcterms:modified xsi:type="dcterms:W3CDTF">2022-06-01T03:59:53Z</dcterms:modified>
</cp:coreProperties>
</file>